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6" r:id="rId3"/>
    <p:sldId id="257" r:id="rId4"/>
    <p:sldId id="259" r:id="rId5"/>
    <p:sldId id="276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92" r:id="rId14"/>
    <p:sldId id="293" r:id="rId15"/>
    <p:sldId id="294" r:id="rId16"/>
    <p:sldId id="295" r:id="rId17"/>
    <p:sldId id="298" r:id="rId18"/>
    <p:sldId id="299" r:id="rId19"/>
    <p:sldId id="300" r:id="rId20"/>
    <p:sldId id="277" r:id="rId21"/>
    <p:sldId id="258" r:id="rId22"/>
    <p:sldId id="278" r:id="rId23"/>
    <p:sldId id="260" r:id="rId24"/>
    <p:sldId id="279" r:id="rId25"/>
    <p:sldId id="270" r:id="rId26"/>
    <p:sldId id="280" r:id="rId27"/>
    <p:sldId id="262" r:id="rId28"/>
    <p:sldId id="281" r:id="rId29"/>
    <p:sldId id="269" r:id="rId30"/>
    <p:sldId id="282" r:id="rId31"/>
    <p:sldId id="271" r:id="rId32"/>
    <p:sldId id="283" r:id="rId33"/>
    <p:sldId id="272" r:id="rId34"/>
    <p:sldId id="284" r:id="rId35"/>
    <p:sldId id="273" r:id="rId36"/>
    <p:sldId id="285" r:id="rId37"/>
    <p:sldId id="274" r:id="rId38"/>
    <p:sldId id="275" r:id="rId39"/>
    <p:sldId id="286" r:id="rId40"/>
    <p:sldId id="288" r:id="rId41"/>
    <p:sldId id="289" r:id="rId42"/>
    <p:sldId id="290" r:id="rId43"/>
    <p:sldId id="291" r:id="rId44"/>
    <p:sldId id="301" r:id="rId45"/>
    <p:sldId id="287" r:id="rId46"/>
    <p:sldId id="29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8F6"/>
    <a:srgbClr val="AFAFAF"/>
    <a:srgbClr val="FF0066"/>
    <a:srgbClr val="B886FA"/>
    <a:srgbClr val="1D2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98D10-2A05-4671-B7F3-F27B15ECC77F}" v="243" dt="2018-11-20T17:21:12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Gupta" userId="e7b59facd6dda927" providerId="LiveId" clId="{35B98D10-2A05-4671-B7F3-F27B15ECC77F}"/>
    <pc:docChg chg="undo redo custSel addSld delSld modSld sldOrd">
      <pc:chgData name="Varun Gupta" userId="e7b59facd6dda927" providerId="LiveId" clId="{35B98D10-2A05-4671-B7F3-F27B15ECC77F}" dt="2018-11-20T17:21:12.484" v="2365"/>
      <pc:docMkLst>
        <pc:docMk/>
      </pc:docMkLst>
      <pc:sldChg chg="addSp delSp modSp">
        <pc:chgData name="Varun Gupta" userId="e7b59facd6dda927" providerId="LiveId" clId="{35B98D10-2A05-4671-B7F3-F27B15ECC77F}" dt="2018-11-20T04:24:40.032" v="2158" actId="2711"/>
        <pc:sldMkLst>
          <pc:docMk/>
          <pc:sldMk cId="1078807231" sldId="256"/>
        </pc:sldMkLst>
        <pc:spChg chg="mod">
          <ac:chgData name="Varun Gupta" userId="e7b59facd6dda927" providerId="LiveId" clId="{35B98D10-2A05-4671-B7F3-F27B15ECC77F}" dt="2018-11-20T04:24:40.032" v="2158" actId="2711"/>
          <ac:spMkLst>
            <pc:docMk/>
            <pc:sldMk cId="1078807231" sldId="256"/>
            <ac:spMk id="2" creationId="{1C412AA2-F3BE-4723-B814-4A28FD8EB33E}"/>
          </ac:spMkLst>
        </pc:spChg>
        <pc:graphicFrameChg chg="add del mod modGraphic">
          <ac:chgData name="Varun Gupta" userId="e7b59facd6dda927" providerId="LiveId" clId="{35B98D10-2A05-4671-B7F3-F27B15ECC77F}" dt="2018-11-19T15:51:40.844" v="1190" actId="21"/>
          <ac:graphicFrameMkLst>
            <pc:docMk/>
            <pc:sldMk cId="1078807231" sldId="256"/>
            <ac:graphicFrameMk id="4" creationId="{793EE7AD-C98D-4308-9B67-01226D1E9D2E}"/>
          </ac:graphicFrameMkLst>
        </pc:graphicFrameChg>
        <pc:picChg chg="del">
          <ac:chgData name="Varun Gupta" userId="e7b59facd6dda927" providerId="LiveId" clId="{35B98D10-2A05-4671-B7F3-F27B15ECC77F}" dt="2018-11-18T13:24:21.713" v="506" actId="478"/>
          <ac:picMkLst>
            <pc:docMk/>
            <pc:sldMk cId="1078807231" sldId="256"/>
            <ac:picMk id="7" creationId="{849C612F-3F7F-45D8-B7FB-B4307893DC4B}"/>
          </ac:picMkLst>
        </pc:picChg>
      </pc:sldChg>
      <pc:sldChg chg="modSp">
        <pc:chgData name="Varun Gupta" userId="e7b59facd6dda927" providerId="LiveId" clId="{35B98D10-2A05-4671-B7F3-F27B15ECC77F}" dt="2018-11-17T08:44:14.452" v="50" actId="20577"/>
        <pc:sldMkLst>
          <pc:docMk/>
          <pc:sldMk cId="1066794329" sldId="257"/>
        </pc:sldMkLst>
        <pc:spChg chg="mod">
          <ac:chgData name="Varun Gupta" userId="e7b59facd6dda927" providerId="LiveId" clId="{35B98D10-2A05-4671-B7F3-F27B15ECC77F}" dt="2018-11-17T08:44:14.452" v="50" actId="20577"/>
          <ac:spMkLst>
            <pc:docMk/>
            <pc:sldMk cId="1066794329" sldId="257"/>
            <ac:spMk id="3" creationId="{DFB28350-6070-4990-A0B5-B209A737D600}"/>
          </ac:spMkLst>
        </pc:spChg>
      </pc:sldChg>
      <pc:sldChg chg="addSp delSp modSp add modTransition">
        <pc:chgData name="Varun Gupta" userId="e7b59facd6dda927" providerId="LiveId" clId="{35B98D10-2A05-4671-B7F3-F27B15ECC77F}" dt="2018-11-20T03:02:56.054" v="1340"/>
        <pc:sldMkLst>
          <pc:docMk/>
          <pc:sldMk cId="2836904460" sldId="258"/>
        </pc:sldMkLst>
        <pc:spChg chg="mod">
          <ac:chgData name="Varun Gupta" userId="e7b59facd6dda927" providerId="LiveId" clId="{35B98D10-2A05-4671-B7F3-F27B15ECC77F}" dt="2018-11-18T13:56:14.855" v="666" actId="404"/>
          <ac:spMkLst>
            <pc:docMk/>
            <pc:sldMk cId="2836904460" sldId="258"/>
            <ac:spMk id="2" creationId="{245C7462-83B6-4311-8E8A-3B5B5BDF08A3}"/>
          </ac:spMkLst>
        </pc:spChg>
        <pc:spChg chg="del">
          <ac:chgData name="Varun Gupta" userId="e7b59facd6dda927" providerId="LiveId" clId="{35B98D10-2A05-4671-B7F3-F27B15ECC77F}" dt="2018-11-12T16:13:26.742" v="35"/>
          <ac:spMkLst>
            <pc:docMk/>
            <pc:sldMk cId="2836904460" sldId="258"/>
            <ac:spMk id="3" creationId="{C9FD5DEC-D2C5-4610-BE66-5284181E7A9B}"/>
          </ac:spMkLst>
        </pc:spChg>
        <pc:spChg chg="add del mod">
          <ac:chgData name="Varun Gupta" userId="e7b59facd6dda927" providerId="LiveId" clId="{35B98D10-2A05-4671-B7F3-F27B15ECC77F}" dt="2018-11-13T04:57:01.648" v="44"/>
          <ac:spMkLst>
            <pc:docMk/>
            <pc:sldMk cId="2836904460" sldId="258"/>
            <ac:spMk id="4" creationId="{3297E34C-6289-4778-8695-B3CD29F560F3}"/>
          </ac:spMkLst>
        </pc:spChg>
        <pc:spChg chg="add del mod">
          <ac:chgData name="Varun Gupta" userId="e7b59facd6dda927" providerId="LiveId" clId="{35B98D10-2A05-4671-B7F3-F27B15ECC77F}" dt="2018-11-12T16:24:49.164" v="42"/>
          <ac:spMkLst>
            <pc:docMk/>
            <pc:sldMk cId="2836904460" sldId="258"/>
            <ac:spMk id="5" creationId="{DA939E4D-F7AF-49EB-80AC-AB135C0B861B}"/>
          </ac:spMkLst>
        </pc:spChg>
        <pc:picChg chg="add">
          <ac:chgData name="Varun Gupta" userId="e7b59facd6dda927" providerId="LiveId" clId="{35B98D10-2A05-4671-B7F3-F27B15ECC77F}" dt="2018-11-13T04:57:01.648" v="44"/>
          <ac:picMkLst>
            <pc:docMk/>
            <pc:sldMk cId="2836904460" sldId="258"/>
            <ac:picMk id="1026" creationId="{459437AE-D951-4511-A56F-8946A61DAE29}"/>
          </ac:picMkLst>
        </pc:picChg>
        <pc:picChg chg="add del">
          <ac:chgData name="Varun Gupta" userId="e7b59facd6dda927" providerId="LiveId" clId="{35B98D10-2A05-4671-B7F3-F27B15ECC77F}" dt="2018-11-12T16:24:42.711" v="39" actId="478"/>
          <ac:picMkLst>
            <pc:docMk/>
            <pc:sldMk cId="2836904460" sldId="258"/>
            <ac:picMk id="1026" creationId="{A3537DF1-03F0-424C-BC75-048F72017BCB}"/>
          </ac:picMkLst>
        </pc:picChg>
        <pc:picChg chg="add del">
          <ac:chgData name="Varun Gupta" userId="e7b59facd6dda927" providerId="LiveId" clId="{35B98D10-2A05-4671-B7F3-F27B15ECC77F}" dt="2018-11-12T16:24:45.954" v="41"/>
          <ac:picMkLst>
            <pc:docMk/>
            <pc:sldMk cId="2836904460" sldId="258"/>
            <ac:picMk id="1028" creationId="{C28F85FE-A051-4A1D-9CCC-8E3197C6BD63}"/>
          </ac:picMkLst>
        </pc:picChg>
        <pc:picChg chg="add del">
          <ac:chgData name="Varun Gupta" userId="e7b59facd6dda927" providerId="LiveId" clId="{35B98D10-2A05-4671-B7F3-F27B15ECC77F}" dt="2018-11-13T04:56:59.879" v="43" actId="478"/>
          <ac:picMkLst>
            <pc:docMk/>
            <pc:sldMk cId="2836904460" sldId="258"/>
            <ac:picMk id="1030" creationId="{382D7FBD-4493-419A-A8B0-4DE080ED5F5E}"/>
          </ac:picMkLst>
        </pc:picChg>
      </pc:sldChg>
      <pc:sldChg chg="addSp delSp modSp add modTransition modAnim">
        <pc:chgData name="Varun Gupta" userId="e7b59facd6dda927" providerId="LiveId" clId="{35B98D10-2A05-4671-B7F3-F27B15ECC77F}" dt="2018-11-19T16:02:14.998" v="1338"/>
        <pc:sldMkLst>
          <pc:docMk/>
          <pc:sldMk cId="2791265201" sldId="259"/>
        </pc:sldMkLst>
        <pc:spChg chg="mod">
          <ac:chgData name="Varun Gupta" userId="e7b59facd6dda927" providerId="LiveId" clId="{35B98D10-2A05-4671-B7F3-F27B15ECC77F}" dt="2018-11-18T12:56:46.799" v="223" actId="947"/>
          <ac:spMkLst>
            <pc:docMk/>
            <pc:sldMk cId="2791265201" sldId="259"/>
            <ac:spMk id="2" creationId="{E9DEE3B5-9F59-4DDD-8100-B672EC1CF766}"/>
          </ac:spMkLst>
        </pc:spChg>
        <pc:spChg chg="mod">
          <ac:chgData name="Varun Gupta" userId="e7b59facd6dda927" providerId="LiveId" clId="{35B98D10-2A05-4671-B7F3-F27B15ECC77F}" dt="2018-11-19T15:55:29.571" v="1316" actId="1076"/>
          <ac:spMkLst>
            <pc:docMk/>
            <pc:sldMk cId="2791265201" sldId="259"/>
            <ac:spMk id="3" creationId="{55D19796-20BE-4079-8B94-A649D45159F5}"/>
          </ac:spMkLst>
        </pc:spChg>
        <pc:graphicFrameChg chg="add del mod modGraphic">
          <ac:chgData name="Varun Gupta" userId="e7b59facd6dda927" providerId="LiveId" clId="{35B98D10-2A05-4671-B7F3-F27B15ECC77F}" dt="2018-11-19T15:55:32.479" v="1317" actId="1076"/>
          <ac:graphicFrameMkLst>
            <pc:docMk/>
            <pc:sldMk cId="2791265201" sldId="259"/>
            <ac:graphicFrameMk id="4" creationId="{EAB04422-6F6F-4461-904E-7CF90CBB26B8}"/>
          </ac:graphicFrameMkLst>
        </pc:graphicFrameChg>
        <pc:graphicFrameChg chg="add mod modGraphic">
          <ac:chgData name="Varun Gupta" userId="e7b59facd6dda927" providerId="LiveId" clId="{35B98D10-2A05-4671-B7F3-F27B15ECC77F}" dt="2018-11-19T15:59:22.857" v="1333" actId="339"/>
          <ac:graphicFrameMkLst>
            <pc:docMk/>
            <pc:sldMk cId="2791265201" sldId="259"/>
            <ac:graphicFrameMk id="11" creationId="{AE077CF6-6FFE-426A-95D7-71A968943024}"/>
          </ac:graphicFrameMkLst>
        </pc:graphicFrameChg>
        <pc:graphicFrameChg chg="add mod modGraphic">
          <ac:chgData name="Varun Gupta" userId="e7b59facd6dda927" providerId="LiveId" clId="{35B98D10-2A05-4671-B7F3-F27B15ECC77F}" dt="2018-11-19T15:59:37.008" v="1334" actId="1076"/>
          <ac:graphicFrameMkLst>
            <pc:docMk/>
            <pc:sldMk cId="2791265201" sldId="259"/>
            <ac:graphicFrameMk id="12" creationId="{E1379BFE-4EEE-4342-B7D7-E252BA9D594C}"/>
          </ac:graphicFrameMkLst>
        </pc:graphicFrameChg>
        <pc:picChg chg="add del mod">
          <ac:chgData name="Varun Gupta" userId="e7b59facd6dda927" providerId="LiveId" clId="{35B98D10-2A05-4671-B7F3-F27B15ECC77F}" dt="2018-11-18T13:18:51.584" v="415" actId="478"/>
          <ac:picMkLst>
            <pc:docMk/>
            <pc:sldMk cId="2791265201" sldId="259"/>
            <ac:picMk id="4" creationId="{7A727C08-6F0B-498C-A8C2-B4F98B2ACD74}"/>
          </ac:picMkLst>
        </pc:picChg>
        <pc:picChg chg="add del">
          <ac:chgData name="Varun Gupta" userId="e7b59facd6dda927" providerId="LiveId" clId="{35B98D10-2A05-4671-B7F3-F27B15ECC77F}" dt="2018-11-18T13:18:37.932" v="413"/>
          <ac:picMkLst>
            <pc:docMk/>
            <pc:sldMk cId="2791265201" sldId="259"/>
            <ac:picMk id="5" creationId="{3F35D0E8-4939-4502-A7EC-54E8C245E18F}"/>
          </ac:picMkLst>
        </pc:picChg>
        <pc:picChg chg="add del">
          <ac:chgData name="Varun Gupta" userId="e7b59facd6dda927" providerId="LiveId" clId="{35B98D10-2A05-4671-B7F3-F27B15ECC77F}" dt="2018-11-18T13:18:36.855" v="412"/>
          <ac:picMkLst>
            <pc:docMk/>
            <pc:sldMk cId="2791265201" sldId="259"/>
            <ac:picMk id="6" creationId="{F1737EB5-CC21-45AD-8B56-CA27E90C5876}"/>
          </ac:picMkLst>
        </pc:picChg>
        <pc:picChg chg="add del mod">
          <ac:chgData name="Varun Gupta" userId="e7b59facd6dda927" providerId="LiveId" clId="{35B98D10-2A05-4671-B7F3-F27B15ECC77F}" dt="2018-11-19T15:59:03.815" v="1330" actId="478"/>
          <ac:picMkLst>
            <pc:docMk/>
            <pc:sldMk cId="2791265201" sldId="259"/>
            <ac:picMk id="8" creationId="{B30D269F-97B9-4B3E-B740-78E93F3C9683}"/>
          </ac:picMkLst>
        </pc:picChg>
        <pc:picChg chg="add del mod">
          <ac:chgData name="Varun Gupta" userId="e7b59facd6dda927" providerId="LiveId" clId="{35B98D10-2A05-4671-B7F3-F27B15ECC77F}" dt="2018-11-19T15:58:31.492" v="1323" actId="478"/>
          <ac:picMkLst>
            <pc:docMk/>
            <pc:sldMk cId="2791265201" sldId="259"/>
            <ac:picMk id="9" creationId="{52DF4733-5CAA-43E7-976C-9DEB643D857C}"/>
          </ac:picMkLst>
        </pc:picChg>
        <pc:picChg chg="add del mod">
          <ac:chgData name="Varun Gupta" userId="e7b59facd6dda927" providerId="LiveId" clId="{35B98D10-2A05-4671-B7F3-F27B15ECC77F}" dt="2018-11-19T15:54:31.626" v="1274" actId="478"/>
          <ac:picMkLst>
            <pc:docMk/>
            <pc:sldMk cId="2791265201" sldId="259"/>
            <ac:picMk id="10" creationId="{5D52E9B6-5B61-44E5-AEB5-3BAFC8D20777}"/>
          </ac:picMkLst>
        </pc:picChg>
      </pc:sldChg>
      <pc:sldChg chg="addSp delSp modSp add modTransition">
        <pc:chgData name="Varun Gupta" userId="e7b59facd6dda927" providerId="LiveId" clId="{35B98D10-2A05-4671-B7F3-F27B15ECC77F}" dt="2018-11-20T03:02:56.054" v="1340"/>
        <pc:sldMkLst>
          <pc:docMk/>
          <pc:sldMk cId="1501706230" sldId="260"/>
        </pc:sldMkLst>
        <pc:spChg chg="mod">
          <ac:chgData name="Varun Gupta" userId="e7b59facd6dda927" providerId="LiveId" clId="{35B98D10-2A05-4671-B7F3-F27B15ECC77F}" dt="2018-11-18T13:56:06.467" v="665" actId="404"/>
          <ac:spMkLst>
            <pc:docMk/>
            <pc:sldMk cId="1501706230" sldId="260"/>
            <ac:spMk id="2" creationId="{0CDA6BB7-40BB-4B38-A6CB-CE07D9D40699}"/>
          </ac:spMkLst>
        </pc:spChg>
        <pc:spChg chg="del">
          <ac:chgData name="Varun Gupta" userId="e7b59facd6dda927" providerId="LiveId" clId="{35B98D10-2A05-4671-B7F3-F27B15ECC77F}" dt="2018-11-18T13:36:32.077" v="551"/>
          <ac:spMkLst>
            <pc:docMk/>
            <pc:sldMk cId="1501706230" sldId="260"/>
            <ac:spMk id="3" creationId="{76EE7087-3598-4CD1-B087-8A182850A0AC}"/>
          </ac:spMkLst>
        </pc:spChg>
        <pc:picChg chg="add">
          <ac:chgData name="Varun Gupta" userId="e7b59facd6dda927" providerId="LiveId" clId="{35B98D10-2A05-4671-B7F3-F27B15ECC77F}" dt="2018-11-18T13:36:32.077" v="551"/>
          <ac:picMkLst>
            <pc:docMk/>
            <pc:sldMk cId="1501706230" sldId="260"/>
            <ac:picMk id="1026" creationId="{24CA38A3-E961-4CD8-AA16-AB0803D82A69}"/>
          </ac:picMkLst>
        </pc:picChg>
      </pc:sldChg>
      <pc:sldChg chg="addSp delSp modSp add">
        <pc:chgData name="Varun Gupta" userId="e7b59facd6dda927" providerId="LiveId" clId="{35B98D10-2A05-4671-B7F3-F27B15ECC77F}" dt="2018-11-18T13:59:12.788" v="709" actId="962"/>
        <pc:sldMkLst>
          <pc:docMk/>
          <pc:sldMk cId="182253046" sldId="261"/>
        </pc:sldMkLst>
        <pc:spChg chg="mod">
          <ac:chgData name="Varun Gupta" userId="e7b59facd6dda927" providerId="LiveId" clId="{35B98D10-2A05-4671-B7F3-F27B15ECC77F}" dt="2018-11-18T13:38:31.949" v="633" actId="20577"/>
          <ac:spMkLst>
            <pc:docMk/>
            <pc:sldMk cId="182253046" sldId="261"/>
            <ac:spMk id="2" creationId="{E9DEE3B5-9F59-4DDD-8100-B672EC1CF766}"/>
          </ac:spMkLst>
        </pc:spChg>
        <pc:spChg chg="del mod">
          <ac:chgData name="Varun Gupta" userId="e7b59facd6dda927" providerId="LiveId" clId="{35B98D10-2A05-4671-B7F3-F27B15ECC77F}" dt="2018-11-18T13:59:11.388" v="707"/>
          <ac:spMkLst>
            <pc:docMk/>
            <pc:sldMk cId="182253046" sldId="261"/>
            <ac:spMk id="3" creationId="{55D19796-20BE-4079-8B94-A649D45159F5}"/>
          </ac:spMkLst>
        </pc:spChg>
        <pc:picChg chg="add mod">
          <ac:chgData name="Varun Gupta" userId="e7b59facd6dda927" providerId="LiveId" clId="{35B98D10-2A05-4671-B7F3-F27B15ECC77F}" dt="2018-11-18T13:59:12.788" v="709" actId="962"/>
          <ac:picMkLst>
            <pc:docMk/>
            <pc:sldMk cId="182253046" sldId="261"/>
            <ac:picMk id="5" creationId="{C9191C5A-F7C3-4C49-9D02-B1CE29E9FF8D}"/>
          </ac:picMkLst>
        </pc:picChg>
        <pc:picChg chg="del">
          <ac:chgData name="Varun Gupta" userId="e7b59facd6dda927" providerId="LiveId" clId="{35B98D10-2A05-4671-B7F3-F27B15ECC77F}" dt="2018-11-18T13:38:39.727" v="635" actId="478"/>
          <ac:picMkLst>
            <pc:docMk/>
            <pc:sldMk cId="182253046" sldId="261"/>
            <ac:picMk id="8" creationId="{B30D269F-97B9-4B3E-B740-78E93F3C9683}"/>
          </ac:picMkLst>
        </pc:picChg>
        <pc:picChg chg="del">
          <ac:chgData name="Varun Gupta" userId="e7b59facd6dda927" providerId="LiveId" clId="{35B98D10-2A05-4671-B7F3-F27B15ECC77F}" dt="2018-11-18T13:38:39.727" v="635" actId="478"/>
          <ac:picMkLst>
            <pc:docMk/>
            <pc:sldMk cId="182253046" sldId="261"/>
            <ac:picMk id="9" creationId="{52DF4733-5CAA-43E7-976C-9DEB643D857C}"/>
          </ac:picMkLst>
        </pc:picChg>
        <pc:picChg chg="del">
          <ac:chgData name="Varun Gupta" userId="e7b59facd6dda927" providerId="LiveId" clId="{35B98D10-2A05-4671-B7F3-F27B15ECC77F}" dt="2018-11-18T13:38:39.727" v="635" actId="478"/>
          <ac:picMkLst>
            <pc:docMk/>
            <pc:sldMk cId="182253046" sldId="261"/>
            <ac:picMk id="10" creationId="{5D52E9B6-5B61-44E5-AEB5-3BAFC8D20777}"/>
          </ac:picMkLst>
        </pc:picChg>
      </pc:sldChg>
      <pc:sldChg chg="addSp delSp modSp add modTransition">
        <pc:chgData name="Varun Gupta" userId="e7b59facd6dda927" providerId="LiveId" clId="{35B98D10-2A05-4671-B7F3-F27B15ECC77F}" dt="2018-11-20T03:02:56.054" v="1340"/>
        <pc:sldMkLst>
          <pc:docMk/>
          <pc:sldMk cId="3146020204" sldId="262"/>
        </pc:sldMkLst>
        <pc:spChg chg="mod">
          <ac:chgData name="Varun Gupta" userId="e7b59facd6dda927" providerId="LiveId" clId="{35B98D10-2A05-4671-B7F3-F27B15ECC77F}" dt="2018-11-18T13:58:17.274" v="706" actId="20577"/>
          <ac:spMkLst>
            <pc:docMk/>
            <pc:sldMk cId="3146020204" sldId="262"/>
            <ac:spMk id="2" creationId="{0CDA6BB7-40BB-4B38-A6CB-CE07D9D40699}"/>
          </ac:spMkLst>
        </pc:spChg>
        <pc:spChg chg="add del mod">
          <ac:chgData name="Varun Gupta" userId="e7b59facd6dda927" providerId="LiveId" clId="{35B98D10-2A05-4671-B7F3-F27B15ECC77F}" dt="2018-11-18T13:56:59.809" v="690" actId="478"/>
          <ac:spMkLst>
            <pc:docMk/>
            <pc:sldMk cId="3146020204" sldId="262"/>
            <ac:spMk id="4" creationId="{A7A6956C-947A-44DB-BBAF-30A98326B3E2}"/>
          </ac:spMkLst>
        </pc:spChg>
        <pc:spChg chg="add del mod">
          <ac:chgData name="Varun Gupta" userId="e7b59facd6dda927" providerId="LiveId" clId="{35B98D10-2A05-4671-B7F3-F27B15ECC77F}" dt="2018-11-18T13:57:19.528" v="692"/>
          <ac:spMkLst>
            <pc:docMk/>
            <pc:sldMk cId="3146020204" sldId="262"/>
            <ac:spMk id="6" creationId="{1316BE5D-1E1C-487D-B60C-CA2E1E229AAA}"/>
          </ac:spMkLst>
        </pc:spChg>
        <pc:spChg chg="add del mod">
          <ac:chgData name="Varun Gupta" userId="e7b59facd6dda927" providerId="LiveId" clId="{35B98D10-2A05-4671-B7F3-F27B15ECC77F}" dt="2018-11-18T14:52:00.673" v="1179"/>
          <ac:spMkLst>
            <pc:docMk/>
            <pc:sldMk cId="3146020204" sldId="262"/>
            <ac:spMk id="8" creationId="{225122F7-3896-4983-91C3-4E766445BC6D}"/>
          </ac:spMkLst>
        </pc:spChg>
        <pc:picChg chg="add del">
          <ac:chgData name="Varun Gupta" userId="e7b59facd6dda927" providerId="LiveId" clId="{35B98D10-2A05-4671-B7F3-F27B15ECC77F}" dt="2018-11-18T13:57:01.658" v="691" actId="478"/>
          <ac:picMkLst>
            <pc:docMk/>
            <pc:sldMk cId="3146020204" sldId="262"/>
            <ac:picMk id="1026" creationId="{24CA38A3-E961-4CD8-AA16-AB0803D82A69}"/>
          </ac:picMkLst>
        </pc:picChg>
        <pc:picChg chg="add del">
          <ac:chgData name="Varun Gupta" userId="e7b59facd6dda927" providerId="LiveId" clId="{35B98D10-2A05-4671-B7F3-F27B15ECC77F}" dt="2018-11-18T14:51:59.095" v="1178" actId="478"/>
          <ac:picMkLst>
            <pc:docMk/>
            <pc:sldMk cId="3146020204" sldId="262"/>
            <ac:picMk id="2050" creationId="{499534ED-7B9F-4896-A0BE-FDAC94AA6C84}"/>
          </ac:picMkLst>
        </pc:picChg>
        <pc:picChg chg="add">
          <ac:chgData name="Varun Gupta" userId="e7b59facd6dda927" providerId="LiveId" clId="{35B98D10-2A05-4671-B7F3-F27B15ECC77F}" dt="2018-11-18T14:52:00.673" v="1179"/>
          <ac:picMkLst>
            <pc:docMk/>
            <pc:sldMk cId="3146020204" sldId="262"/>
            <ac:picMk id="2052" creationId="{0DEE5BC2-CB9D-48C5-944C-44111B2DBBA1}"/>
          </ac:picMkLst>
        </pc:picChg>
      </pc:sldChg>
      <pc:sldChg chg="addSp delSp modSp add modTransition">
        <pc:chgData name="Varun Gupta" userId="e7b59facd6dda927" providerId="LiveId" clId="{35B98D10-2A05-4671-B7F3-F27B15ECC77F}" dt="2018-11-18T14:00:33.427" v="720"/>
        <pc:sldMkLst>
          <pc:docMk/>
          <pc:sldMk cId="2422544335" sldId="263"/>
        </pc:sldMkLst>
        <pc:spChg chg="add del mod">
          <ac:chgData name="Varun Gupta" userId="e7b59facd6dda927" providerId="LiveId" clId="{35B98D10-2A05-4671-B7F3-F27B15ECC77F}" dt="2018-11-18T14:00:00.290" v="713"/>
          <ac:spMkLst>
            <pc:docMk/>
            <pc:sldMk cId="2422544335" sldId="263"/>
            <ac:spMk id="4" creationId="{FFA85F47-ED22-47CF-9E11-CA048BBD6B1F}"/>
          </ac:spMkLst>
        </pc:spChg>
        <pc:picChg chg="del">
          <ac:chgData name="Varun Gupta" userId="e7b59facd6dda927" providerId="LiveId" clId="{35B98D10-2A05-4671-B7F3-F27B15ECC77F}" dt="2018-11-18T13:59:51.574" v="712" actId="478"/>
          <ac:picMkLst>
            <pc:docMk/>
            <pc:sldMk cId="2422544335" sldId="263"/>
            <ac:picMk id="5" creationId="{C9191C5A-F7C3-4C49-9D02-B1CE29E9FF8D}"/>
          </ac:picMkLst>
        </pc:picChg>
        <pc:picChg chg="add mod">
          <ac:chgData name="Varun Gupta" userId="e7b59facd6dda927" providerId="LiveId" clId="{35B98D10-2A05-4671-B7F3-F27B15ECC77F}" dt="2018-11-18T14:00:01.170" v="715" actId="962"/>
          <ac:picMkLst>
            <pc:docMk/>
            <pc:sldMk cId="2422544335" sldId="263"/>
            <ac:picMk id="7" creationId="{EA4933CB-0CDE-4498-8B69-FA0DEA53D71C}"/>
          </ac:picMkLst>
        </pc:picChg>
      </pc:sldChg>
      <pc:sldChg chg="addSp delSp modSp add modTransition">
        <pc:chgData name="Varun Gupta" userId="e7b59facd6dda927" providerId="LiveId" clId="{35B98D10-2A05-4671-B7F3-F27B15ECC77F}" dt="2018-11-18T14:00:35.683" v="721"/>
        <pc:sldMkLst>
          <pc:docMk/>
          <pc:sldMk cId="2301969718" sldId="264"/>
        </pc:sldMkLst>
        <pc:spChg chg="add del mod">
          <ac:chgData name="Varun Gupta" userId="e7b59facd6dda927" providerId="LiveId" clId="{35B98D10-2A05-4671-B7F3-F27B15ECC77F}" dt="2018-11-18T14:00:17.781" v="717"/>
          <ac:spMkLst>
            <pc:docMk/>
            <pc:sldMk cId="2301969718" sldId="264"/>
            <ac:spMk id="4" creationId="{0838A4A1-3674-40F2-8600-F6ED5A5102FE}"/>
          </ac:spMkLst>
        </pc:spChg>
        <pc:picChg chg="del">
          <ac:chgData name="Varun Gupta" userId="e7b59facd6dda927" providerId="LiveId" clId="{35B98D10-2A05-4671-B7F3-F27B15ECC77F}" dt="2018-11-18T14:00:17.021" v="716" actId="478"/>
          <ac:picMkLst>
            <pc:docMk/>
            <pc:sldMk cId="2301969718" sldId="264"/>
            <ac:picMk id="5" creationId="{C9191C5A-F7C3-4C49-9D02-B1CE29E9FF8D}"/>
          </ac:picMkLst>
        </pc:picChg>
        <pc:picChg chg="add mod">
          <ac:chgData name="Varun Gupta" userId="e7b59facd6dda927" providerId="LiveId" clId="{35B98D10-2A05-4671-B7F3-F27B15ECC77F}" dt="2018-11-18T14:00:18.661" v="719" actId="962"/>
          <ac:picMkLst>
            <pc:docMk/>
            <pc:sldMk cId="2301969718" sldId="264"/>
            <ac:picMk id="7" creationId="{E15E2B1D-3AF6-41FD-9F3D-A5A7A599BBCF}"/>
          </ac:picMkLst>
        </pc:picChg>
      </pc:sldChg>
      <pc:sldChg chg="addSp delSp modSp add modTransition">
        <pc:chgData name="Varun Gupta" userId="e7b59facd6dda927" providerId="LiveId" clId="{35B98D10-2A05-4671-B7F3-F27B15ECC77F}" dt="2018-11-18T14:35:34.167" v="1128"/>
        <pc:sldMkLst>
          <pc:docMk/>
          <pc:sldMk cId="2295461241" sldId="265"/>
        </pc:sldMkLst>
        <pc:spChg chg="add mod">
          <ac:chgData name="Varun Gupta" userId="e7b59facd6dda927" providerId="LiveId" clId="{35B98D10-2A05-4671-B7F3-F27B15ECC77F}" dt="2018-11-18T14:25:41.028" v="1097" actId="27636"/>
          <ac:spMkLst>
            <pc:docMk/>
            <pc:sldMk cId="2295461241" sldId="265"/>
            <ac:spMk id="4" creationId="{0307281D-D9B6-4D33-85EA-43926829D8BC}"/>
          </ac:spMkLst>
        </pc:spChg>
        <pc:picChg chg="del">
          <ac:chgData name="Varun Gupta" userId="e7b59facd6dda927" providerId="LiveId" clId="{35B98D10-2A05-4671-B7F3-F27B15ECC77F}" dt="2018-11-18T14:07:54.773" v="723" actId="478"/>
          <ac:picMkLst>
            <pc:docMk/>
            <pc:sldMk cId="2295461241" sldId="265"/>
            <ac:picMk id="7" creationId="{E15E2B1D-3AF6-41FD-9F3D-A5A7A599BBCF}"/>
          </ac:picMkLst>
        </pc:picChg>
      </pc:sldChg>
      <pc:sldChg chg="modSp add modTransition">
        <pc:chgData name="Varun Gupta" userId="e7b59facd6dda927" providerId="LiveId" clId="{35B98D10-2A05-4671-B7F3-F27B15ECC77F}" dt="2018-11-18T14:29:22.298" v="1126"/>
        <pc:sldMkLst>
          <pc:docMk/>
          <pc:sldMk cId="3882230732" sldId="266"/>
        </pc:sldMkLst>
        <pc:spChg chg="mod">
          <ac:chgData name="Varun Gupta" userId="e7b59facd6dda927" providerId="LiveId" clId="{35B98D10-2A05-4671-B7F3-F27B15ECC77F}" dt="2018-11-18T14:26:07.045" v="1103" actId="27636"/>
          <ac:spMkLst>
            <pc:docMk/>
            <pc:sldMk cId="3882230732" sldId="266"/>
            <ac:spMk id="4" creationId="{0307281D-D9B6-4D33-85EA-43926829D8BC}"/>
          </ac:spMkLst>
        </pc:spChg>
      </pc:sldChg>
      <pc:sldChg chg="modSp add modTransition">
        <pc:chgData name="Varun Gupta" userId="e7b59facd6dda927" providerId="LiveId" clId="{35B98D10-2A05-4671-B7F3-F27B15ECC77F}" dt="2018-11-18T14:29:32.271" v="1127"/>
        <pc:sldMkLst>
          <pc:docMk/>
          <pc:sldMk cId="7158591" sldId="267"/>
        </pc:sldMkLst>
        <pc:spChg chg="mod">
          <ac:chgData name="Varun Gupta" userId="e7b59facd6dda927" providerId="LiveId" clId="{35B98D10-2A05-4671-B7F3-F27B15ECC77F}" dt="2018-11-18T14:26:55.168" v="1111" actId="5793"/>
          <ac:spMkLst>
            <pc:docMk/>
            <pc:sldMk cId="7158591" sldId="267"/>
            <ac:spMk id="4" creationId="{0307281D-D9B6-4D33-85EA-43926829D8BC}"/>
          </ac:spMkLst>
        </pc:spChg>
      </pc:sldChg>
      <pc:sldChg chg="add modTransition">
        <pc:chgData name="Varun Gupta" userId="e7b59facd6dda927" providerId="LiveId" clId="{35B98D10-2A05-4671-B7F3-F27B15ECC77F}" dt="2018-11-18T14:27:15.393" v="1114"/>
        <pc:sldMkLst>
          <pc:docMk/>
          <pc:sldMk cId="1296942053" sldId="268"/>
        </pc:sldMkLst>
      </pc:sldChg>
      <pc:sldChg chg="addSp delSp modSp add modTransition">
        <pc:chgData name="Varun Gupta" userId="e7b59facd6dda927" providerId="LiveId" clId="{35B98D10-2A05-4671-B7F3-F27B15ECC77F}" dt="2018-11-20T03:02:56.054" v="1340"/>
        <pc:sldMkLst>
          <pc:docMk/>
          <pc:sldMk cId="1190368950" sldId="269"/>
        </pc:sldMkLst>
        <pc:spChg chg="mod">
          <ac:chgData name="Varun Gupta" userId="e7b59facd6dda927" providerId="LiveId" clId="{35B98D10-2A05-4671-B7F3-F27B15ECC77F}" dt="2018-11-18T14:44:07.301" v="1169" actId="20577"/>
          <ac:spMkLst>
            <pc:docMk/>
            <pc:sldMk cId="1190368950" sldId="269"/>
            <ac:spMk id="2" creationId="{0CDA6BB7-40BB-4B38-A6CB-CE07D9D40699}"/>
          </ac:spMkLst>
        </pc:spChg>
        <pc:spChg chg="add del mod">
          <ac:chgData name="Varun Gupta" userId="e7b59facd6dda927" providerId="LiveId" clId="{35B98D10-2A05-4671-B7F3-F27B15ECC77F}" dt="2018-11-18T14:43:35.327" v="1135"/>
          <ac:spMkLst>
            <pc:docMk/>
            <pc:sldMk cId="1190368950" sldId="269"/>
            <ac:spMk id="4" creationId="{B83D9B0A-F547-4191-BF8E-3EA6D1650275}"/>
          </ac:spMkLst>
        </pc:spChg>
        <pc:spChg chg="add del mod">
          <ac:chgData name="Varun Gupta" userId="e7b59facd6dda927" providerId="LiveId" clId="{35B98D10-2A05-4671-B7F3-F27B15ECC77F}" dt="2018-11-18T14:46:37.047" v="1173"/>
          <ac:spMkLst>
            <pc:docMk/>
            <pc:sldMk cId="1190368950" sldId="269"/>
            <ac:spMk id="6" creationId="{72B8DFB6-E584-4A8E-BAAD-A70979E877D1}"/>
          </ac:spMkLst>
        </pc:spChg>
        <pc:spChg chg="add del mod">
          <ac:chgData name="Varun Gupta" userId="e7b59facd6dda927" providerId="LiveId" clId="{35B98D10-2A05-4671-B7F3-F27B15ECC77F}" dt="2018-11-18T14:51:05.235" v="1177"/>
          <ac:spMkLst>
            <pc:docMk/>
            <pc:sldMk cId="1190368950" sldId="269"/>
            <ac:spMk id="8" creationId="{1A332A36-1843-482F-B280-B52CFEC7DC2A}"/>
          </ac:spMkLst>
        </pc:spChg>
        <pc:picChg chg="del">
          <ac:chgData name="Varun Gupta" userId="e7b59facd6dda927" providerId="LiveId" clId="{35B98D10-2A05-4671-B7F3-F27B15ECC77F}" dt="2018-11-18T14:43:33.193" v="1134" actId="478"/>
          <ac:picMkLst>
            <pc:docMk/>
            <pc:sldMk cId="1190368950" sldId="269"/>
            <ac:picMk id="2050" creationId="{499534ED-7B9F-4896-A0BE-FDAC94AA6C84}"/>
          </ac:picMkLst>
        </pc:picChg>
        <pc:picChg chg="add del">
          <ac:chgData name="Varun Gupta" userId="e7b59facd6dda927" providerId="LiveId" clId="{35B98D10-2A05-4671-B7F3-F27B15ECC77F}" dt="2018-11-18T14:43:31.952" v="1133"/>
          <ac:picMkLst>
            <pc:docMk/>
            <pc:sldMk cId="1190368950" sldId="269"/>
            <ac:picMk id="5122" creationId="{77DB5F8F-B050-40FA-8CC8-707C45AA012A}"/>
          </ac:picMkLst>
        </pc:picChg>
        <pc:picChg chg="add del">
          <ac:chgData name="Varun Gupta" userId="e7b59facd6dda927" providerId="LiveId" clId="{35B98D10-2A05-4671-B7F3-F27B15ECC77F}" dt="2018-11-18T14:46:32.941" v="1170" actId="478"/>
          <ac:picMkLst>
            <pc:docMk/>
            <pc:sldMk cId="1190368950" sldId="269"/>
            <ac:picMk id="5124" creationId="{88601197-3E47-4EF6-9A36-21D26C760642}"/>
          </ac:picMkLst>
        </pc:picChg>
        <pc:picChg chg="add del">
          <ac:chgData name="Varun Gupta" userId="e7b59facd6dda927" providerId="LiveId" clId="{35B98D10-2A05-4671-B7F3-F27B15ECC77F}" dt="2018-11-18T14:46:35.817" v="1172"/>
          <ac:picMkLst>
            <pc:docMk/>
            <pc:sldMk cId="1190368950" sldId="269"/>
            <ac:picMk id="5126" creationId="{4B421593-02E0-4D5B-B820-E4B17C133D08}"/>
          </ac:picMkLst>
        </pc:picChg>
        <pc:picChg chg="add del">
          <ac:chgData name="Varun Gupta" userId="e7b59facd6dda927" providerId="LiveId" clId="{35B98D10-2A05-4671-B7F3-F27B15ECC77F}" dt="2018-11-18T14:51:02.339" v="1176" actId="478"/>
          <ac:picMkLst>
            <pc:docMk/>
            <pc:sldMk cId="1190368950" sldId="269"/>
            <ac:picMk id="5128" creationId="{53DA470B-60F1-4AF5-8672-61CBFA782717}"/>
          </ac:picMkLst>
        </pc:picChg>
        <pc:picChg chg="add">
          <ac:chgData name="Varun Gupta" userId="e7b59facd6dda927" providerId="LiveId" clId="{35B98D10-2A05-4671-B7F3-F27B15ECC77F}" dt="2018-11-18T14:51:05.235" v="1177"/>
          <ac:picMkLst>
            <pc:docMk/>
            <pc:sldMk cId="1190368950" sldId="269"/>
            <ac:picMk id="5130" creationId="{416FD570-4024-4D5B-BF4B-1378333925EB}"/>
          </ac:picMkLst>
        </pc:picChg>
      </pc:sldChg>
      <pc:sldChg chg="addSp delSp modSp add ord modTransition">
        <pc:chgData name="Varun Gupta" userId="e7b59facd6dda927" providerId="LiveId" clId="{35B98D10-2A05-4671-B7F3-F27B15ECC77F}" dt="2018-11-20T03:02:56.054" v="1340"/>
        <pc:sldMkLst>
          <pc:docMk/>
          <pc:sldMk cId="2803387034" sldId="270"/>
        </pc:sldMkLst>
        <pc:spChg chg="mod">
          <ac:chgData name="Varun Gupta" userId="e7b59facd6dda927" providerId="LiveId" clId="{35B98D10-2A05-4671-B7F3-F27B15ECC77F}" dt="2018-11-18T14:52:48.568" v="1184" actId="20577"/>
          <ac:spMkLst>
            <pc:docMk/>
            <pc:sldMk cId="2803387034" sldId="270"/>
            <ac:spMk id="2" creationId="{0CDA6BB7-40BB-4B38-A6CB-CE07D9D40699}"/>
          </ac:spMkLst>
        </pc:spChg>
        <pc:spChg chg="add del mod">
          <ac:chgData name="Varun Gupta" userId="e7b59facd6dda927" providerId="LiveId" clId="{35B98D10-2A05-4671-B7F3-F27B15ECC77F}" dt="2018-11-18T14:50:26.846" v="1175"/>
          <ac:spMkLst>
            <pc:docMk/>
            <pc:sldMk cId="2803387034" sldId="270"/>
            <ac:spMk id="4" creationId="{B2BF9677-1274-4506-A06F-510AFCE56406}"/>
          </ac:spMkLst>
        </pc:spChg>
        <pc:picChg chg="del">
          <ac:chgData name="Varun Gupta" userId="e7b59facd6dda927" providerId="LiveId" clId="{35B98D10-2A05-4671-B7F3-F27B15ECC77F}" dt="2018-11-18T14:50:25.233" v="1174" actId="478"/>
          <ac:picMkLst>
            <pc:docMk/>
            <pc:sldMk cId="2803387034" sldId="270"/>
            <ac:picMk id="2050" creationId="{499534ED-7B9F-4896-A0BE-FDAC94AA6C84}"/>
          </ac:picMkLst>
        </pc:picChg>
        <pc:picChg chg="add">
          <ac:chgData name="Varun Gupta" userId="e7b59facd6dda927" providerId="LiveId" clId="{35B98D10-2A05-4671-B7F3-F27B15ECC77F}" dt="2018-11-18T14:50:26.846" v="1175"/>
          <ac:picMkLst>
            <pc:docMk/>
            <pc:sldMk cId="2803387034" sldId="270"/>
            <ac:picMk id="4098" creationId="{C238EB3B-B815-4FF6-9A08-47647452CCC6}"/>
          </ac:picMkLst>
        </pc:picChg>
      </pc:sldChg>
      <pc:sldChg chg="addSp delSp modSp add modTransition">
        <pc:chgData name="Varun Gupta" userId="e7b59facd6dda927" providerId="LiveId" clId="{35B98D10-2A05-4671-B7F3-F27B15ECC77F}" dt="2018-11-20T03:02:56.054" v="1340"/>
        <pc:sldMkLst>
          <pc:docMk/>
          <pc:sldMk cId="3328139998" sldId="271"/>
        </pc:sldMkLst>
        <pc:spChg chg="add del mod">
          <ac:chgData name="Varun Gupta" userId="e7b59facd6dda927" providerId="LiveId" clId="{35B98D10-2A05-4671-B7F3-F27B15ECC77F}" dt="2018-11-18T17:12:23.340" v="1186"/>
          <ac:spMkLst>
            <pc:docMk/>
            <pc:sldMk cId="3328139998" sldId="271"/>
            <ac:spMk id="4" creationId="{3B8002D5-932F-4B09-A365-7F376DB2F58A}"/>
          </ac:spMkLst>
        </pc:spChg>
        <pc:picChg chg="del">
          <ac:chgData name="Varun Gupta" userId="e7b59facd6dda927" providerId="LiveId" clId="{35B98D10-2A05-4671-B7F3-F27B15ECC77F}" dt="2018-11-18T17:12:21.965" v="1185" actId="478"/>
          <ac:picMkLst>
            <pc:docMk/>
            <pc:sldMk cId="3328139998" sldId="271"/>
            <ac:picMk id="2050" creationId="{499534ED-7B9F-4896-A0BE-FDAC94AA6C84}"/>
          </ac:picMkLst>
        </pc:picChg>
        <pc:picChg chg="add">
          <ac:chgData name="Varun Gupta" userId="e7b59facd6dda927" providerId="LiveId" clId="{35B98D10-2A05-4671-B7F3-F27B15ECC77F}" dt="2018-11-18T17:12:23.340" v="1186"/>
          <ac:picMkLst>
            <pc:docMk/>
            <pc:sldMk cId="3328139998" sldId="271"/>
            <ac:picMk id="3074" creationId="{BC128AA4-0365-4397-BCD7-9AAF1DEE01E4}"/>
          </ac:picMkLst>
        </pc:picChg>
      </pc:sldChg>
      <pc:sldChg chg="addSp delSp modSp add">
        <pc:chgData name="Varun Gupta" userId="e7b59facd6dda927" providerId="LiveId" clId="{35B98D10-2A05-4671-B7F3-F27B15ECC77F}" dt="2018-11-20T03:05:39.218" v="1393" actId="20577"/>
        <pc:sldMkLst>
          <pc:docMk/>
          <pc:sldMk cId="3979839983" sldId="272"/>
        </pc:sldMkLst>
        <pc:spChg chg="mod">
          <ac:chgData name="Varun Gupta" userId="e7b59facd6dda927" providerId="LiveId" clId="{35B98D10-2A05-4671-B7F3-F27B15ECC77F}" dt="2018-11-20T03:05:39.218" v="1393" actId="20577"/>
          <ac:spMkLst>
            <pc:docMk/>
            <pc:sldMk cId="3979839983" sldId="272"/>
            <ac:spMk id="2" creationId="{0CDA6BB7-40BB-4B38-A6CB-CE07D9D40699}"/>
          </ac:spMkLst>
        </pc:spChg>
        <pc:spChg chg="add del mod">
          <ac:chgData name="Varun Gupta" userId="e7b59facd6dda927" providerId="LiveId" clId="{35B98D10-2A05-4671-B7F3-F27B15ECC77F}" dt="2018-11-20T03:04:43.747" v="1347"/>
          <ac:spMkLst>
            <pc:docMk/>
            <pc:sldMk cId="3979839983" sldId="272"/>
            <ac:spMk id="4" creationId="{18B12E13-90A4-4F84-B92A-AB2ACC66D210}"/>
          </ac:spMkLst>
        </pc:spChg>
        <pc:picChg chg="add">
          <ac:chgData name="Varun Gupta" userId="e7b59facd6dda927" providerId="LiveId" clId="{35B98D10-2A05-4671-B7F3-F27B15ECC77F}" dt="2018-11-20T03:04:43.747" v="1347"/>
          <ac:picMkLst>
            <pc:docMk/>
            <pc:sldMk cId="3979839983" sldId="272"/>
            <ac:picMk id="1026" creationId="{96A09389-ACF0-4B4C-8F5F-39D3DC541CFE}"/>
          </ac:picMkLst>
        </pc:picChg>
        <pc:picChg chg="del">
          <ac:chgData name="Varun Gupta" userId="e7b59facd6dda927" providerId="LiveId" clId="{35B98D10-2A05-4671-B7F3-F27B15ECC77F}" dt="2018-11-20T03:04:26.419" v="1344" actId="478"/>
          <ac:picMkLst>
            <pc:docMk/>
            <pc:sldMk cId="3979839983" sldId="272"/>
            <ac:picMk id="3074" creationId="{BC128AA4-0365-4397-BCD7-9AAF1DEE01E4}"/>
          </ac:picMkLst>
        </pc:picChg>
      </pc:sldChg>
      <pc:sldChg chg="addSp delSp modSp add">
        <pc:chgData name="Varun Gupta" userId="e7b59facd6dda927" providerId="LiveId" clId="{35B98D10-2A05-4671-B7F3-F27B15ECC77F}" dt="2018-11-20T03:06:11.491" v="1405" actId="20577"/>
        <pc:sldMkLst>
          <pc:docMk/>
          <pc:sldMk cId="3685998977" sldId="273"/>
        </pc:sldMkLst>
        <pc:spChg chg="mod">
          <ac:chgData name="Varun Gupta" userId="e7b59facd6dda927" providerId="LiveId" clId="{35B98D10-2A05-4671-B7F3-F27B15ECC77F}" dt="2018-11-20T03:06:11.491" v="1405" actId="20577"/>
          <ac:spMkLst>
            <pc:docMk/>
            <pc:sldMk cId="3685998977" sldId="273"/>
            <ac:spMk id="2" creationId="{0CDA6BB7-40BB-4B38-A6CB-CE07D9D40699}"/>
          </ac:spMkLst>
        </pc:spChg>
        <pc:spChg chg="add del mod">
          <ac:chgData name="Varun Gupta" userId="e7b59facd6dda927" providerId="LiveId" clId="{35B98D10-2A05-4671-B7F3-F27B15ECC77F}" dt="2018-11-20T03:05:04.165" v="1349"/>
          <ac:spMkLst>
            <pc:docMk/>
            <pc:sldMk cId="3685998977" sldId="273"/>
            <ac:spMk id="4" creationId="{98AA5A92-779B-45F9-9506-4CF3F016A22D}"/>
          </ac:spMkLst>
        </pc:spChg>
        <pc:picChg chg="add">
          <ac:chgData name="Varun Gupta" userId="e7b59facd6dda927" providerId="LiveId" clId="{35B98D10-2A05-4671-B7F3-F27B15ECC77F}" dt="2018-11-20T03:05:04.165" v="1349"/>
          <ac:picMkLst>
            <pc:docMk/>
            <pc:sldMk cId="3685998977" sldId="273"/>
            <ac:picMk id="2050" creationId="{B43FE24C-2E0E-49AF-A273-0854354F5C58}"/>
          </ac:picMkLst>
        </pc:picChg>
        <pc:picChg chg="del">
          <ac:chgData name="Varun Gupta" userId="e7b59facd6dda927" providerId="LiveId" clId="{35B98D10-2A05-4671-B7F3-F27B15ECC77F}" dt="2018-11-20T03:04:52.810" v="1348" actId="478"/>
          <ac:picMkLst>
            <pc:docMk/>
            <pc:sldMk cId="3685998977" sldId="273"/>
            <ac:picMk id="3074" creationId="{BC128AA4-0365-4397-BCD7-9AAF1DEE01E4}"/>
          </ac:picMkLst>
        </pc:picChg>
      </pc:sldChg>
      <pc:sldChg chg="addSp delSp modSp add">
        <pc:chgData name="Varun Gupta" userId="e7b59facd6dda927" providerId="LiveId" clId="{35B98D10-2A05-4671-B7F3-F27B15ECC77F}" dt="2018-11-20T03:07:08.362" v="1413"/>
        <pc:sldMkLst>
          <pc:docMk/>
          <pc:sldMk cId="481507743" sldId="274"/>
        </pc:sldMkLst>
        <pc:spChg chg="add del mod">
          <ac:chgData name="Varun Gupta" userId="e7b59facd6dda927" providerId="LiveId" clId="{35B98D10-2A05-4671-B7F3-F27B15ECC77F}" dt="2018-11-20T03:07:08.362" v="1413"/>
          <ac:spMkLst>
            <pc:docMk/>
            <pc:sldMk cId="481507743" sldId="274"/>
            <ac:spMk id="4" creationId="{2F52593F-D7D5-4B1D-B694-ECAEB8E7E280}"/>
          </ac:spMkLst>
        </pc:spChg>
        <pc:picChg chg="add del">
          <ac:chgData name="Varun Gupta" userId="e7b59facd6dda927" providerId="LiveId" clId="{35B98D10-2A05-4671-B7F3-F27B15ECC77F}" dt="2018-11-20T03:07:08.362" v="1413"/>
          <ac:picMkLst>
            <pc:docMk/>
            <pc:sldMk cId="481507743" sldId="274"/>
            <ac:picMk id="5" creationId="{87D5D0D8-EEFE-43D7-A9DB-2B35A348F115}"/>
          </ac:picMkLst>
        </pc:picChg>
        <pc:picChg chg="add del">
          <ac:chgData name="Varun Gupta" userId="e7b59facd6dda927" providerId="LiveId" clId="{35B98D10-2A05-4671-B7F3-F27B15ECC77F}" dt="2018-11-20T03:07:05.288" v="1411"/>
          <ac:picMkLst>
            <pc:docMk/>
            <pc:sldMk cId="481507743" sldId="274"/>
            <ac:picMk id="7" creationId="{FEDBCDB2-DA56-45D9-BC9E-124E6A611DEA}"/>
          </ac:picMkLst>
        </pc:picChg>
        <pc:picChg chg="del">
          <ac:chgData name="Varun Gupta" userId="e7b59facd6dda927" providerId="LiveId" clId="{35B98D10-2A05-4671-B7F3-F27B15ECC77F}" dt="2018-11-20T03:06:26.644" v="1406" actId="478"/>
          <ac:picMkLst>
            <pc:docMk/>
            <pc:sldMk cId="481507743" sldId="274"/>
            <ac:picMk id="3074" creationId="{BC128AA4-0365-4397-BCD7-9AAF1DEE01E4}"/>
          </ac:picMkLst>
        </pc:picChg>
      </pc:sldChg>
      <pc:sldChg chg="delSp modSp add modTransition">
        <pc:chgData name="Varun Gupta" userId="e7b59facd6dda927" providerId="LiveId" clId="{35B98D10-2A05-4671-B7F3-F27B15ECC77F}" dt="2018-11-20T04:37:29.136" v="2205" actId="478"/>
        <pc:sldMkLst>
          <pc:docMk/>
          <pc:sldMk cId="896795280" sldId="275"/>
        </pc:sldMkLst>
        <pc:spChg chg="del mod">
          <ac:chgData name="Varun Gupta" userId="e7b59facd6dda927" providerId="LiveId" clId="{35B98D10-2A05-4671-B7F3-F27B15ECC77F}" dt="2018-11-20T04:37:29.136" v="2205" actId="478"/>
          <ac:spMkLst>
            <pc:docMk/>
            <pc:sldMk cId="896795280" sldId="275"/>
            <ac:spMk id="2" creationId="{0CDA6BB7-40BB-4B38-A6CB-CE07D9D40699}"/>
          </ac:spMkLst>
        </pc:spChg>
        <pc:picChg chg="mod">
          <ac:chgData name="Varun Gupta" userId="e7b59facd6dda927" providerId="LiveId" clId="{35B98D10-2A05-4671-B7F3-F27B15ECC77F}" dt="2018-11-20T03:07:42.916" v="1417" actId="1076"/>
          <ac:picMkLst>
            <pc:docMk/>
            <pc:sldMk cId="896795280" sldId="275"/>
            <ac:picMk id="5" creationId="{87D5D0D8-EEFE-43D7-A9DB-2B35A348F115}"/>
          </ac:picMkLst>
        </pc:picChg>
      </pc:sldChg>
      <pc:sldChg chg="add del">
        <pc:chgData name="Varun Gupta" userId="e7b59facd6dda927" providerId="LiveId" clId="{35B98D10-2A05-4671-B7F3-F27B15ECC77F}" dt="2018-11-20T03:04:33.677" v="1346"/>
        <pc:sldMkLst>
          <pc:docMk/>
          <pc:sldMk cId="2583769134" sldId="275"/>
        </pc:sldMkLst>
      </pc:sldChg>
      <pc:sldChg chg="modSp add modTransition">
        <pc:chgData name="Varun Gupta" userId="e7b59facd6dda927" providerId="LiveId" clId="{35B98D10-2A05-4671-B7F3-F27B15ECC77F}" dt="2018-11-20T03:10:18.071" v="1477"/>
        <pc:sldMkLst>
          <pc:docMk/>
          <pc:sldMk cId="2935216955" sldId="276"/>
        </pc:sldMkLst>
        <pc:spChg chg="mod">
          <ac:chgData name="Varun Gupta" userId="e7b59facd6dda927" providerId="LiveId" clId="{35B98D10-2A05-4671-B7F3-F27B15ECC77F}" dt="2018-11-20T03:09:52.455" v="1473" actId="2711"/>
          <ac:spMkLst>
            <pc:docMk/>
            <pc:sldMk cId="2935216955" sldId="276"/>
            <ac:spMk id="2" creationId="{A28CAF43-AE14-41C4-82FB-7D2AF77164C4}"/>
          </ac:spMkLst>
        </pc:spChg>
        <pc:spChg chg="mod">
          <ac:chgData name="Varun Gupta" userId="e7b59facd6dda927" providerId="LiveId" clId="{35B98D10-2A05-4671-B7F3-F27B15ECC77F}" dt="2018-11-20T03:10:11.269" v="1476" actId="207"/>
          <ac:spMkLst>
            <pc:docMk/>
            <pc:sldMk cId="2935216955" sldId="276"/>
            <ac:spMk id="3" creationId="{739138F2-6C6B-48EB-BA19-09FCB5E8E905}"/>
          </ac:spMkLst>
        </pc:spChg>
      </pc:sldChg>
      <pc:sldChg chg="add del">
        <pc:chgData name="Varun Gupta" userId="e7b59facd6dda927" providerId="LiveId" clId="{35B98D10-2A05-4671-B7F3-F27B15ECC77F}" dt="2018-11-20T03:08:57.625" v="1423"/>
        <pc:sldMkLst>
          <pc:docMk/>
          <pc:sldMk cId="3584614064" sldId="276"/>
        </pc:sldMkLst>
      </pc:sldChg>
      <pc:sldChg chg="modSp add modTransition modAnim">
        <pc:chgData name="Varun Gupta" userId="e7b59facd6dda927" providerId="LiveId" clId="{35B98D10-2A05-4671-B7F3-F27B15ECC77F}" dt="2018-11-20T04:57:58.101" v="2228"/>
        <pc:sldMkLst>
          <pc:docMk/>
          <pc:sldMk cId="2631958429" sldId="277"/>
        </pc:sldMkLst>
        <pc:spChg chg="mod">
          <ac:chgData name="Varun Gupta" userId="e7b59facd6dda927" providerId="LiveId" clId="{35B98D10-2A05-4671-B7F3-F27B15ECC77F}" dt="2018-11-20T03:12:21.206" v="1584" actId="1035"/>
          <ac:spMkLst>
            <pc:docMk/>
            <pc:sldMk cId="2631958429" sldId="277"/>
            <ac:spMk id="2" creationId="{A28CAF43-AE14-41C4-82FB-7D2AF77164C4}"/>
          </ac:spMkLst>
        </pc:spChg>
        <pc:spChg chg="mod">
          <ac:chgData name="Varun Gupta" userId="e7b59facd6dda927" providerId="LiveId" clId="{35B98D10-2A05-4671-B7F3-F27B15ECC77F}" dt="2018-11-20T03:12:15.379" v="1545" actId="1036"/>
          <ac:spMkLst>
            <pc:docMk/>
            <pc:sldMk cId="2631958429" sldId="277"/>
            <ac:spMk id="3" creationId="{739138F2-6C6B-48EB-BA19-09FCB5E8E905}"/>
          </ac:spMkLst>
        </pc:spChg>
      </pc:sldChg>
      <pc:sldChg chg="add del">
        <pc:chgData name="Varun Gupta" userId="e7b59facd6dda927" providerId="LiveId" clId="{35B98D10-2A05-4671-B7F3-F27B15ECC77F}" dt="2018-11-20T03:08:57.237" v="1422"/>
        <pc:sldMkLst>
          <pc:docMk/>
          <pc:sldMk cId="2687117946" sldId="277"/>
        </pc:sldMkLst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2516726997" sldId="278"/>
        </pc:sldMkLst>
        <pc:spChg chg="add mod">
          <ac:chgData name="Varun Gupta" userId="e7b59facd6dda927" providerId="LiveId" clId="{35B98D10-2A05-4671-B7F3-F27B15ECC77F}" dt="2018-11-20T03:16:56.339" v="1627" actId="27636"/>
          <ac:spMkLst>
            <pc:docMk/>
            <pc:sldMk cId="2516726997" sldId="278"/>
            <ac:spMk id="4" creationId="{BDCB72E9-081A-471C-A74F-B6971BAA2A3A}"/>
          </ac:spMkLst>
        </pc:spChg>
        <pc:picChg chg="del">
          <ac:chgData name="Varun Gupta" userId="e7b59facd6dda927" providerId="LiveId" clId="{35B98D10-2A05-4671-B7F3-F27B15ECC77F}" dt="2018-11-20T03:13:13.203" v="1586" actId="478"/>
          <ac:picMkLst>
            <pc:docMk/>
            <pc:sldMk cId="2516726997" sldId="278"/>
            <ac:picMk id="1026" creationId="{459437AE-D951-4511-A56F-8946A61DAE29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1743169482" sldId="279"/>
        </pc:sldMkLst>
        <pc:spChg chg="add mod">
          <ac:chgData name="Varun Gupta" userId="e7b59facd6dda927" providerId="LiveId" clId="{35B98D10-2A05-4671-B7F3-F27B15ECC77F}" dt="2018-11-20T03:20:50.749" v="1705" actId="20577"/>
          <ac:spMkLst>
            <pc:docMk/>
            <pc:sldMk cId="1743169482" sldId="279"/>
            <ac:spMk id="4" creationId="{4C8C1B50-1786-4FBE-9786-66FE1DBA0B9A}"/>
          </ac:spMkLst>
        </pc:spChg>
        <pc:picChg chg="del">
          <ac:chgData name="Varun Gupta" userId="e7b59facd6dda927" providerId="LiveId" clId="{35B98D10-2A05-4671-B7F3-F27B15ECC77F}" dt="2018-11-20T03:17:38.731" v="1629" actId="478"/>
          <ac:picMkLst>
            <pc:docMk/>
            <pc:sldMk cId="1743169482" sldId="279"/>
            <ac:picMk id="1026" creationId="{24CA38A3-E961-4CD8-AA16-AB0803D82A69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690020406" sldId="280"/>
        </pc:sldMkLst>
        <pc:spChg chg="add mod">
          <ac:chgData name="Varun Gupta" userId="e7b59facd6dda927" providerId="LiveId" clId="{35B98D10-2A05-4671-B7F3-F27B15ECC77F}" dt="2018-11-20T03:19:27.803" v="1655" actId="207"/>
          <ac:spMkLst>
            <pc:docMk/>
            <pc:sldMk cId="690020406" sldId="280"/>
            <ac:spMk id="4" creationId="{D4D1935B-271F-4260-AC63-DDCCEB845B6E}"/>
          </ac:spMkLst>
        </pc:spChg>
        <pc:picChg chg="del">
          <ac:chgData name="Varun Gupta" userId="e7b59facd6dda927" providerId="LiveId" clId="{35B98D10-2A05-4671-B7F3-F27B15ECC77F}" dt="2018-11-20T03:19:07.831" v="1651" actId="478"/>
          <ac:picMkLst>
            <pc:docMk/>
            <pc:sldMk cId="690020406" sldId="280"/>
            <ac:picMk id="4098" creationId="{C238EB3B-B815-4FF6-9A08-47647452CCC6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1240963109" sldId="281"/>
        </pc:sldMkLst>
        <pc:spChg chg="add mod">
          <ac:chgData name="Varun Gupta" userId="e7b59facd6dda927" providerId="LiveId" clId="{35B98D10-2A05-4671-B7F3-F27B15ECC77F}" dt="2018-11-20T03:20:24.798" v="1665" actId="403"/>
          <ac:spMkLst>
            <pc:docMk/>
            <pc:sldMk cId="1240963109" sldId="281"/>
            <ac:spMk id="4" creationId="{586BCB3A-9AF3-4451-98CC-8A21F6A3C4BF}"/>
          </ac:spMkLst>
        </pc:spChg>
        <pc:picChg chg="del">
          <ac:chgData name="Varun Gupta" userId="e7b59facd6dda927" providerId="LiveId" clId="{35B98D10-2A05-4671-B7F3-F27B15ECC77F}" dt="2018-11-20T03:19:59.302" v="1657" actId="478"/>
          <ac:picMkLst>
            <pc:docMk/>
            <pc:sldMk cId="1240963109" sldId="281"/>
            <ac:picMk id="2052" creationId="{0DEE5BC2-CB9D-48C5-944C-44111B2DBBA1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104647103" sldId="282"/>
        </pc:sldMkLst>
        <pc:spChg chg="add mod">
          <ac:chgData name="Varun Gupta" userId="e7b59facd6dda927" providerId="LiveId" clId="{35B98D10-2A05-4671-B7F3-F27B15ECC77F}" dt="2018-11-20T03:21:38.905" v="1711" actId="207"/>
          <ac:spMkLst>
            <pc:docMk/>
            <pc:sldMk cId="104647103" sldId="282"/>
            <ac:spMk id="4" creationId="{0B9D60E9-2D1D-40D2-B667-8D05FD7E3372}"/>
          </ac:spMkLst>
        </pc:spChg>
        <pc:picChg chg="del">
          <ac:chgData name="Varun Gupta" userId="e7b59facd6dda927" providerId="LiveId" clId="{35B98D10-2A05-4671-B7F3-F27B15ECC77F}" dt="2018-11-20T03:21:34.235" v="1707" actId="478"/>
          <ac:picMkLst>
            <pc:docMk/>
            <pc:sldMk cId="104647103" sldId="282"/>
            <ac:picMk id="5130" creationId="{416FD570-4024-4D5B-BF4B-1378333925EB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1917780844" sldId="283"/>
        </pc:sldMkLst>
        <pc:spChg chg="add mod">
          <ac:chgData name="Varun Gupta" userId="e7b59facd6dda927" providerId="LiveId" clId="{35B98D10-2A05-4671-B7F3-F27B15ECC77F}" dt="2018-11-20T03:23:02.253" v="1726" actId="403"/>
          <ac:spMkLst>
            <pc:docMk/>
            <pc:sldMk cId="1917780844" sldId="283"/>
            <ac:spMk id="4" creationId="{AA3DF0C6-BB34-4EA5-BDF7-DADD0C9FF839}"/>
          </ac:spMkLst>
        </pc:spChg>
        <pc:picChg chg="del">
          <ac:chgData name="Varun Gupta" userId="e7b59facd6dda927" providerId="LiveId" clId="{35B98D10-2A05-4671-B7F3-F27B15ECC77F}" dt="2018-11-20T03:22:06.998" v="1713" actId="478"/>
          <ac:picMkLst>
            <pc:docMk/>
            <pc:sldMk cId="1917780844" sldId="283"/>
            <ac:picMk id="3074" creationId="{BC128AA4-0365-4397-BCD7-9AAF1DEE01E4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737481739" sldId="284"/>
        </pc:sldMkLst>
        <pc:spChg chg="add mod">
          <ac:chgData name="Varun Gupta" userId="e7b59facd6dda927" providerId="LiveId" clId="{35B98D10-2A05-4671-B7F3-F27B15ECC77F}" dt="2018-11-20T03:23:28.187" v="1732" actId="207"/>
          <ac:spMkLst>
            <pc:docMk/>
            <pc:sldMk cId="737481739" sldId="284"/>
            <ac:spMk id="4" creationId="{6E8A5540-747E-4A8C-B2B4-D230A4DC1046}"/>
          </ac:spMkLst>
        </pc:spChg>
        <pc:picChg chg="del">
          <ac:chgData name="Varun Gupta" userId="e7b59facd6dda927" providerId="LiveId" clId="{35B98D10-2A05-4671-B7F3-F27B15ECC77F}" dt="2018-11-20T03:23:15.124" v="1728" actId="478"/>
          <ac:picMkLst>
            <pc:docMk/>
            <pc:sldMk cId="737481739" sldId="284"/>
            <ac:picMk id="1026" creationId="{96A09389-ACF0-4B4C-8F5F-39D3DC541CFE}"/>
          </ac:picMkLst>
        </pc:picChg>
      </pc:sldChg>
      <pc:sldChg chg="addSp delSp modSp add modTransition">
        <pc:chgData name="Varun Gupta" userId="e7b59facd6dda927" providerId="LiveId" clId="{35B98D10-2A05-4671-B7F3-F27B15ECC77F}" dt="2018-11-20T03:24:55.443" v="1746"/>
        <pc:sldMkLst>
          <pc:docMk/>
          <pc:sldMk cId="928526259" sldId="285"/>
        </pc:sldMkLst>
        <pc:spChg chg="add mod">
          <ac:chgData name="Varun Gupta" userId="e7b59facd6dda927" providerId="LiveId" clId="{35B98D10-2A05-4671-B7F3-F27B15ECC77F}" dt="2018-11-20T03:23:59.086" v="1738" actId="207"/>
          <ac:spMkLst>
            <pc:docMk/>
            <pc:sldMk cId="928526259" sldId="285"/>
            <ac:spMk id="4" creationId="{E31CF5AB-7A93-44A2-ACE1-80B16C879C66}"/>
          </ac:spMkLst>
        </pc:spChg>
        <pc:picChg chg="del">
          <ac:chgData name="Varun Gupta" userId="e7b59facd6dda927" providerId="LiveId" clId="{35B98D10-2A05-4671-B7F3-F27B15ECC77F}" dt="2018-11-20T03:23:53.697" v="1734" actId="478"/>
          <ac:picMkLst>
            <pc:docMk/>
            <pc:sldMk cId="928526259" sldId="285"/>
            <ac:picMk id="2050" creationId="{B43FE24C-2E0E-49AF-A273-0854354F5C58}"/>
          </ac:picMkLst>
        </pc:picChg>
      </pc:sldChg>
      <pc:sldChg chg="addSp delSp modSp add ord modTransition">
        <pc:chgData name="Varun Gupta" userId="e7b59facd6dda927" providerId="LiveId" clId="{35B98D10-2A05-4671-B7F3-F27B15ECC77F}" dt="2018-11-20T03:24:55.443" v="1746"/>
        <pc:sldMkLst>
          <pc:docMk/>
          <pc:sldMk cId="1635196587" sldId="286"/>
        </pc:sldMkLst>
        <pc:spChg chg="add mod">
          <ac:chgData name="Varun Gupta" userId="e7b59facd6dda927" providerId="LiveId" clId="{35B98D10-2A05-4671-B7F3-F27B15ECC77F}" dt="2018-11-20T03:24:28.099" v="1745" actId="207"/>
          <ac:spMkLst>
            <pc:docMk/>
            <pc:sldMk cId="1635196587" sldId="286"/>
            <ac:spMk id="4" creationId="{28392ED4-296F-4EF5-BEEC-A3EE2683068C}"/>
          </ac:spMkLst>
        </pc:spChg>
        <pc:picChg chg="del">
          <ac:chgData name="Varun Gupta" userId="e7b59facd6dda927" providerId="LiveId" clId="{35B98D10-2A05-4671-B7F3-F27B15ECC77F}" dt="2018-11-20T03:24:20.056" v="1741" actId="478"/>
          <ac:picMkLst>
            <pc:docMk/>
            <pc:sldMk cId="1635196587" sldId="286"/>
            <ac:picMk id="5" creationId="{87D5D0D8-EEFE-43D7-A9DB-2B35A348F115}"/>
          </ac:picMkLst>
        </pc:picChg>
      </pc:sldChg>
      <pc:sldChg chg="addSp delSp modSp add modTransition">
        <pc:chgData name="Varun Gupta" userId="e7b59facd6dda927" providerId="LiveId" clId="{35B98D10-2A05-4671-B7F3-F27B15ECC77F}" dt="2018-11-20T17:20:58.255" v="2364" actId="1076"/>
        <pc:sldMkLst>
          <pc:docMk/>
          <pc:sldMk cId="3815066677" sldId="287"/>
        </pc:sldMkLst>
        <pc:spChg chg="mod">
          <ac:chgData name="Varun Gupta" userId="e7b59facd6dda927" providerId="LiveId" clId="{35B98D10-2A05-4671-B7F3-F27B15ECC77F}" dt="2018-11-20T17:20:58.255" v="2364" actId="1076"/>
          <ac:spMkLst>
            <pc:docMk/>
            <pc:sldMk cId="3815066677" sldId="287"/>
            <ac:spMk id="2" creationId="{7CCF5221-5968-4BF1-B88F-F0DE587F4502}"/>
          </ac:spMkLst>
        </pc:spChg>
        <pc:spChg chg="del mod">
          <ac:chgData name="Varun Gupta" userId="e7b59facd6dda927" providerId="LiveId" clId="{35B98D10-2A05-4671-B7F3-F27B15ECC77F}" dt="2018-11-20T17:20:30.021" v="2359" actId="478"/>
          <ac:spMkLst>
            <pc:docMk/>
            <pc:sldMk cId="3815066677" sldId="287"/>
            <ac:spMk id="3" creationId="{4631E635-03B7-4617-8086-A705495B6A5D}"/>
          </ac:spMkLst>
        </pc:spChg>
        <pc:spChg chg="add del mod">
          <ac:chgData name="Varun Gupta" userId="e7b59facd6dda927" providerId="LiveId" clId="{35B98D10-2A05-4671-B7F3-F27B15ECC77F}" dt="2018-11-20T17:20:33.323" v="2360" actId="478"/>
          <ac:spMkLst>
            <pc:docMk/>
            <pc:sldMk cId="3815066677" sldId="287"/>
            <ac:spMk id="5" creationId="{0F136019-631C-4D05-8B62-CD6B9DE8205A}"/>
          </ac:spMkLst>
        </pc:spChg>
      </pc:sldChg>
      <pc:sldChg chg="modSp add modTransition">
        <pc:chgData name="Varun Gupta" userId="e7b59facd6dda927" providerId="LiveId" clId="{35B98D10-2A05-4671-B7F3-F27B15ECC77F}" dt="2018-11-20T04:04:59.461" v="1947"/>
        <pc:sldMkLst>
          <pc:docMk/>
          <pc:sldMk cId="78790275" sldId="288"/>
        </pc:sldMkLst>
        <pc:spChg chg="mod">
          <ac:chgData name="Varun Gupta" userId="e7b59facd6dda927" providerId="LiveId" clId="{35B98D10-2A05-4671-B7F3-F27B15ECC77F}" dt="2018-11-20T04:03:39.495" v="1932" actId="207"/>
          <ac:spMkLst>
            <pc:docMk/>
            <pc:sldMk cId="78790275" sldId="288"/>
            <ac:spMk id="2" creationId="{033331ED-4DBE-403E-9D2F-E968F13123E1}"/>
          </ac:spMkLst>
        </pc:spChg>
        <pc:spChg chg="mod">
          <ac:chgData name="Varun Gupta" userId="e7b59facd6dda927" providerId="LiveId" clId="{35B98D10-2A05-4671-B7F3-F27B15ECC77F}" dt="2018-11-20T04:04:41.811" v="1946" actId="2711"/>
          <ac:spMkLst>
            <pc:docMk/>
            <pc:sldMk cId="78790275" sldId="288"/>
            <ac:spMk id="3" creationId="{BA98392B-6A0F-4FB8-9579-A78C3AF7A1D7}"/>
          </ac:spMkLst>
        </pc:spChg>
      </pc:sldChg>
      <pc:sldChg chg="modSp add modTransition">
        <pc:chgData name="Varun Gupta" userId="e7b59facd6dda927" providerId="LiveId" clId="{35B98D10-2A05-4671-B7F3-F27B15ECC77F}" dt="2018-11-20T04:12:03.077" v="2058"/>
        <pc:sldMkLst>
          <pc:docMk/>
          <pc:sldMk cId="2513077109" sldId="289"/>
        </pc:sldMkLst>
        <pc:spChg chg="mod">
          <ac:chgData name="Varun Gupta" userId="e7b59facd6dda927" providerId="LiveId" clId="{35B98D10-2A05-4671-B7F3-F27B15ECC77F}" dt="2018-11-20T04:05:38.400" v="1958" actId="20577"/>
          <ac:spMkLst>
            <pc:docMk/>
            <pc:sldMk cId="2513077109" sldId="289"/>
            <ac:spMk id="2" creationId="{0CDA6BB7-40BB-4B38-A6CB-CE07D9D40699}"/>
          </ac:spMkLst>
        </pc:spChg>
        <pc:spChg chg="mod">
          <ac:chgData name="Varun Gupta" userId="e7b59facd6dda927" providerId="LiveId" clId="{35B98D10-2A05-4671-B7F3-F27B15ECC77F}" dt="2018-11-20T04:05:59.148" v="1963" actId="2711"/>
          <ac:spMkLst>
            <pc:docMk/>
            <pc:sldMk cId="2513077109" sldId="289"/>
            <ac:spMk id="4" creationId="{E31CF5AB-7A93-44A2-ACE1-80B16C879C66}"/>
          </ac:spMkLst>
        </pc:spChg>
      </pc:sldChg>
      <pc:sldChg chg="modSp add">
        <pc:chgData name="Varun Gupta" userId="e7b59facd6dda927" providerId="LiveId" clId="{35B98D10-2A05-4671-B7F3-F27B15ECC77F}" dt="2018-11-20T04:09:55.129" v="2021" actId="20577"/>
        <pc:sldMkLst>
          <pc:docMk/>
          <pc:sldMk cId="4208258877" sldId="290"/>
        </pc:sldMkLst>
        <pc:spChg chg="mod">
          <ac:chgData name="Varun Gupta" userId="e7b59facd6dda927" providerId="LiveId" clId="{35B98D10-2A05-4671-B7F3-F27B15ECC77F}" dt="2018-11-20T04:08:03.907" v="1973" actId="20577"/>
          <ac:spMkLst>
            <pc:docMk/>
            <pc:sldMk cId="4208258877" sldId="290"/>
            <ac:spMk id="2" creationId="{0CDA6BB7-40BB-4B38-A6CB-CE07D9D40699}"/>
          </ac:spMkLst>
        </pc:spChg>
        <pc:spChg chg="mod">
          <ac:chgData name="Varun Gupta" userId="e7b59facd6dda927" providerId="LiveId" clId="{35B98D10-2A05-4671-B7F3-F27B15ECC77F}" dt="2018-11-20T04:09:55.129" v="2021" actId="20577"/>
          <ac:spMkLst>
            <pc:docMk/>
            <pc:sldMk cId="4208258877" sldId="290"/>
            <ac:spMk id="4" creationId="{E31CF5AB-7A93-44A2-ACE1-80B16C879C66}"/>
          </ac:spMkLst>
        </pc:spChg>
      </pc:sldChg>
      <pc:sldChg chg="addSp delSp modSp add ord">
        <pc:chgData name="Varun Gupta" userId="e7b59facd6dda927" providerId="LiveId" clId="{35B98D10-2A05-4671-B7F3-F27B15ECC77F}" dt="2018-11-20T17:14:09.277" v="2232" actId="20577"/>
        <pc:sldMkLst>
          <pc:docMk/>
          <pc:sldMk cId="642440842" sldId="291"/>
        </pc:sldMkLst>
        <pc:spChg chg="mod">
          <ac:chgData name="Varun Gupta" userId="e7b59facd6dda927" providerId="LiveId" clId="{35B98D10-2A05-4671-B7F3-F27B15ECC77F}" dt="2018-11-20T04:10:50.773" v="2035" actId="20577"/>
          <ac:spMkLst>
            <pc:docMk/>
            <pc:sldMk cId="642440842" sldId="291"/>
            <ac:spMk id="2" creationId="{0CDA6BB7-40BB-4B38-A6CB-CE07D9D40699}"/>
          </ac:spMkLst>
        </pc:spChg>
        <pc:spChg chg="add del">
          <ac:chgData name="Varun Gupta" userId="e7b59facd6dda927" providerId="LiveId" clId="{35B98D10-2A05-4671-B7F3-F27B15ECC77F}" dt="2018-11-20T04:11:24.664" v="2051"/>
          <ac:spMkLst>
            <pc:docMk/>
            <pc:sldMk cId="642440842" sldId="291"/>
            <ac:spMk id="3" creationId="{DB614741-F43B-4EE4-91B9-2F0F29182CFD}"/>
          </ac:spMkLst>
        </pc:spChg>
        <pc:spChg chg="mod">
          <ac:chgData name="Varun Gupta" userId="e7b59facd6dda927" providerId="LiveId" clId="{35B98D10-2A05-4671-B7F3-F27B15ECC77F}" dt="2018-11-20T17:14:09.277" v="2232" actId="20577"/>
          <ac:spMkLst>
            <pc:docMk/>
            <pc:sldMk cId="642440842" sldId="291"/>
            <ac:spMk id="4" creationId="{E31CF5AB-7A93-44A2-ACE1-80B16C879C66}"/>
          </ac:spMkLst>
        </pc:spChg>
        <pc:spChg chg="add del">
          <ac:chgData name="Varun Gupta" userId="e7b59facd6dda927" providerId="LiveId" clId="{35B98D10-2A05-4671-B7F3-F27B15ECC77F}" dt="2018-11-20T04:11:29.076" v="2053"/>
          <ac:spMkLst>
            <pc:docMk/>
            <pc:sldMk cId="642440842" sldId="291"/>
            <ac:spMk id="5" creationId="{7F53F203-F876-4BCB-ACE7-976A4FB8C159}"/>
          </ac:spMkLst>
        </pc:spChg>
      </pc:sldChg>
      <pc:sldChg chg="modSp add modTransition">
        <pc:chgData name="Varun Gupta" userId="e7b59facd6dda927" providerId="LiveId" clId="{35B98D10-2A05-4671-B7F3-F27B15ECC77F}" dt="2018-11-20T04:28:09.353" v="2199"/>
        <pc:sldMkLst>
          <pc:docMk/>
          <pc:sldMk cId="2795261793" sldId="292"/>
        </pc:sldMkLst>
        <pc:spChg chg="mod">
          <ac:chgData name="Varun Gupta" userId="e7b59facd6dda927" providerId="LiveId" clId="{35B98D10-2A05-4671-B7F3-F27B15ECC77F}" dt="2018-11-20T04:24:17.952" v="2137" actId="207"/>
          <ac:spMkLst>
            <pc:docMk/>
            <pc:sldMk cId="2795261793" sldId="292"/>
            <ac:spMk id="2" creationId="{309D3C8A-E04C-4B47-9945-969345EDCC86}"/>
          </ac:spMkLst>
        </pc:spChg>
        <pc:spChg chg="mod">
          <ac:chgData name="Varun Gupta" userId="e7b59facd6dda927" providerId="LiveId" clId="{35B98D10-2A05-4671-B7F3-F27B15ECC77F}" dt="2018-11-20T04:24:32.786" v="2157" actId="2711"/>
          <ac:spMkLst>
            <pc:docMk/>
            <pc:sldMk cId="2795261793" sldId="292"/>
            <ac:spMk id="3" creationId="{BF244725-A446-4595-9366-90D4EFAC0E08}"/>
          </ac:spMkLst>
        </pc:spChg>
      </pc:sldChg>
      <pc:sldChg chg="addSp delSp modSp add modTransition">
        <pc:chgData name="Varun Gupta" userId="e7b59facd6dda927" providerId="LiveId" clId="{35B98D10-2A05-4671-B7F3-F27B15ECC77F}" dt="2018-11-20T04:28:20.598" v="2201"/>
        <pc:sldMkLst>
          <pc:docMk/>
          <pc:sldMk cId="3126203734" sldId="293"/>
        </pc:sldMkLst>
        <pc:spChg chg="mod">
          <ac:chgData name="Varun Gupta" userId="e7b59facd6dda927" providerId="LiveId" clId="{35B98D10-2A05-4671-B7F3-F27B15ECC77F}" dt="2018-11-20T04:25:52.556" v="2172" actId="20577"/>
          <ac:spMkLst>
            <pc:docMk/>
            <pc:sldMk cId="3126203734" sldId="293"/>
            <ac:spMk id="2" creationId="{245C7462-83B6-4311-8E8A-3B5B5BDF08A3}"/>
          </ac:spMkLst>
        </pc:spChg>
        <pc:spChg chg="add del mod">
          <ac:chgData name="Varun Gupta" userId="e7b59facd6dda927" providerId="LiveId" clId="{35B98D10-2A05-4671-B7F3-F27B15ECC77F}" dt="2018-11-20T04:26:16.442" v="2175"/>
          <ac:spMkLst>
            <pc:docMk/>
            <pc:sldMk cId="3126203734" sldId="293"/>
            <ac:spMk id="4" creationId="{4D93E46D-B39D-49E4-B0E3-7CCC228ACFE5}"/>
          </ac:spMkLst>
        </pc:spChg>
        <pc:picChg chg="add mod">
          <ac:chgData name="Varun Gupta" userId="e7b59facd6dda927" providerId="LiveId" clId="{35B98D10-2A05-4671-B7F3-F27B15ECC77F}" dt="2018-11-20T04:26:16.442" v="2175"/>
          <ac:picMkLst>
            <pc:docMk/>
            <pc:sldMk cId="3126203734" sldId="293"/>
            <ac:picMk id="6" creationId="{7694AEBD-4716-40CA-98E2-85232C666DE0}"/>
          </ac:picMkLst>
        </pc:picChg>
        <pc:picChg chg="del">
          <ac:chgData name="Varun Gupta" userId="e7b59facd6dda927" providerId="LiveId" clId="{35B98D10-2A05-4671-B7F3-F27B15ECC77F}" dt="2018-11-20T04:25:54.478" v="2173" actId="478"/>
          <ac:picMkLst>
            <pc:docMk/>
            <pc:sldMk cId="3126203734" sldId="293"/>
            <ac:picMk id="1026" creationId="{459437AE-D951-4511-A56F-8946A61DAE29}"/>
          </ac:picMkLst>
        </pc:picChg>
      </pc:sldChg>
      <pc:sldChg chg="addSp delSp modSp add modTransition">
        <pc:chgData name="Varun Gupta" userId="e7b59facd6dda927" providerId="LiveId" clId="{35B98D10-2A05-4671-B7F3-F27B15ECC77F}" dt="2018-11-20T04:28:28.070" v="2204"/>
        <pc:sldMkLst>
          <pc:docMk/>
          <pc:sldMk cId="1430361072" sldId="294"/>
        </pc:sldMkLst>
        <pc:spChg chg="mod">
          <ac:chgData name="Varun Gupta" userId="e7b59facd6dda927" providerId="LiveId" clId="{35B98D10-2A05-4671-B7F3-F27B15ECC77F}" dt="2018-11-20T04:26:30.684" v="2183" actId="20577"/>
          <ac:spMkLst>
            <pc:docMk/>
            <pc:sldMk cId="1430361072" sldId="294"/>
            <ac:spMk id="2" creationId="{245C7462-83B6-4311-8E8A-3B5B5BDF08A3}"/>
          </ac:spMkLst>
        </pc:spChg>
        <pc:spChg chg="add del mod">
          <ac:chgData name="Varun Gupta" userId="e7b59facd6dda927" providerId="LiveId" clId="{35B98D10-2A05-4671-B7F3-F27B15ECC77F}" dt="2018-11-20T04:27:30.424" v="2194" actId="478"/>
          <ac:spMkLst>
            <pc:docMk/>
            <pc:sldMk cId="1430361072" sldId="294"/>
            <ac:spMk id="4" creationId="{360DA694-8FAE-4F5B-8023-0E7259C4B0DF}"/>
          </ac:spMkLst>
        </pc:spChg>
        <pc:spChg chg="add del mod">
          <ac:chgData name="Varun Gupta" userId="e7b59facd6dda927" providerId="LiveId" clId="{35B98D10-2A05-4671-B7F3-F27B15ECC77F}" dt="2018-11-20T04:27:45.191" v="2196"/>
          <ac:spMkLst>
            <pc:docMk/>
            <pc:sldMk cId="1430361072" sldId="294"/>
            <ac:spMk id="9" creationId="{5FE5AD65-4315-4B36-95DF-7FF14134C5D1}"/>
          </ac:spMkLst>
        </pc:spChg>
        <pc:picChg chg="add del">
          <ac:chgData name="Varun Gupta" userId="e7b59facd6dda927" providerId="LiveId" clId="{35B98D10-2A05-4671-B7F3-F27B15ECC77F}" dt="2018-11-20T04:27:43.430" v="2195" actId="478"/>
          <ac:picMkLst>
            <pc:docMk/>
            <pc:sldMk cId="1430361072" sldId="294"/>
            <ac:picMk id="6" creationId="{7694AEBD-4716-40CA-98E2-85232C666DE0}"/>
          </ac:picMkLst>
        </pc:picChg>
        <pc:picChg chg="add del mod">
          <ac:chgData name="Varun Gupta" userId="e7b59facd6dda927" providerId="LiveId" clId="{35B98D10-2A05-4671-B7F3-F27B15ECC77F}" dt="2018-11-20T04:27:30.390" v="2192"/>
          <ac:picMkLst>
            <pc:docMk/>
            <pc:sldMk cId="1430361072" sldId="294"/>
            <ac:picMk id="7" creationId="{3212406D-F21C-4C4F-9CF0-E7B7086F1C8D}"/>
          </ac:picMkLst>
        </pc:picChg>
        <pc:picChg chg="add mod">
          <ac:chgData name="Varun Gupta" userId="e7b59facd6dda927" providerId="LiveId" clId="{35B98D10-2A05-4671-B7F3-F27B15ECC77F}" dt="2018-11-20T04:27:45.191" v="2196"/>
          <ac:picMkLst>
            <pc:docMk/>
            <pc:sldMk cId="1430361072" sldId="294"/>
            <ac:picMk id="11" creationId="{751F9566-BA07-449C-8322-3A5F5588364B}"/>
          </ac:picMkLst>
        </pc:picChg>
      </pc:sldChg>
      <pc:sldChg chg="add del">
        <pc:chgData name="Varun Gupta" userId="e7b59facd6dda927" providerId="LiveId" clId="{35B98D10-2A05-4671-B7F3-F27B15ECC77F}" dt="2018-11-20T04:26:24.233" v="2176" actId="2696"/>
        <pc:sldMkLst>
          <pc:docMk/>
          <pc:sldMk cId="3548679212" sldId="294"/>
        </pc:sldMkLst>
      </pc:sldChg>
      <pc:sldChg chg="addSp delSp modSp add modTransition">
        <pc:chgData name="Varun Gupta" userId="e7b59facd6dda927" providerId="LiveId" clId="{35B98D10-2A05-4671-B7F3-F27B15ECC77F}" dt="2018-11-20T04:28:25.424" v="2203"/>
        <pc:sldMkLst>
          <pc:docMk/>
          <pc:sldMk cId="3433782251" sldId="295"/>
        </pc:sldMkLst>
        <pc:spChg chg="mod">
          <ac:chgData name="Varun Gupta" userId="e7b59facd6dda927" providerId="LiveId" clId="{35B98D10-2A05-4671-B7F3-F27B15ECC77F}" dt="2018-11-20T04:26:35.130" v="2188" actId="20577"/>
          <ac:spMkLst>
            <pc:docMk/>
            <pc:sldMk cId="3433782251" sldId="295"/>
            <ac:spMk id="2" creationId="{245C7462-83B6-4311-8E8A-3B5B5BDF08A3}"/>
          </ac:spMkLst>
        </pc:spChg>
        <pc:spChg chg="add del mod">
          <ac:chgData name="Varun Gupta" userId="e7b59facd6dda927" providerId="LiveId" clId="{35B98D10-2A05-4671-B7F3-F27B15ECC77F}" dt="2018-11-20T04:27:30.411" v="2193" actId="478"/>
          <ac:spMkLst>
            <pc:docMk/>
            <pc:sldMk cId="3433782251" sldId="295"/>
            <ac:spMk id="4" creationId="{4B98B0A6-0EC8-4670-A977-FAAAD92C9A62}"/>
          </ac:spMkLst>
        </pc:spChg>
        <pc:spChg chg="add del mod">
          <ac:chgData name="Varun Gupta" userId="e7b59facd6dda927" providerId="LiveId" clId="{35B98D10-2A05-4671-B7F3-F27B15ECC77F}" dt="2018-11-20T04:27:54.986" v="2198"/>
          <ac:spMkLst>
            <pc:docMk/>
            <pc:sldMk cId="3433782251" sldId="295"/>
            <ac:spMk id="7" creationId="{866CF4F7-9684-4D00-9350-2C3A41F0F066}"/>
          </ac:spMkLst>
        </pc:spChg>
        <pc:picChg chg="add del">
          <ac:chgData name="Varun Gupta" userId="e7b59facd6dda927" providerId="LiveId" clId="{35B98D10-2A05-4671-B7F3-F27B15ECC77F}" dt="2018-11-20T04:27:48.074" v="2197" actId="478"/>
          <ac:picMkLst>
            <pc:docMk/>
            <pc:sldMk cId="3433782251" sldId="295"/>
            <ac:picMk id="6" creationId="{7694AEBD-4716-40CA-98E2-85232C666DE0}"/>
          </ac:picMkLst>
        </pc:picChg>
        <pc:picChg chg="add mod">
          <ac:chgData name="Varun Gupta" userId="e7b59facd6dda927" providerId="LiveId" clId="{35B98D10-2A05-4671-B7F3-F27B15ECC77F}" dt="2018-11-20T04:27:54.986" v="2198"/>
          <ac:picMkLst>
            <pc:docMk/>
            <pc:sldMk cId="3433782251" sldId="295"/>
            <ac:picMk id="9" creationId="{1EDBAAE6-7CD2-47A5-9560-52795445725C}"/>
          </ac:picMkLst>
        </pc:picChg>
      </pc:sldChg>
      <pc:sldChg chg="add del">
        <pc:chgData name="Varun Gupta" userId="e7b59facd6dda927" providerId="LiveId" clId="{35B98D10-2A05-4671-B7F3-F27B15ECC77F}" dt="2018-11-20T04:41:10.263" v="2207"/>
        <pc:sldMkLst>
          <pc:docMk/>
          <pc:sldMk cId="3072615930" sldId="296"/>
        </pc:sldMkLst>
      </pc:sldChg>
      <pc:sldChg chg="add modTransition setBg">
        <pc:chgData name="Varun Gupta" userId="e7b59facd6dda927" providerId="LiveId" clId="{35B98D10-2A05-4671-B7F3-F27B15ECC77F}" dt="2018-11-20T04:41:48.247" v="2211"/>
        <pc:sldMkLst>
          <pc:docMk/>
          <pc:sldMk cId="3329615409" sldId="296"/>
        </pc:sldMkLst>
      </pc:sldChg>
      <pc:sldChg chg="add setBg">
        <pc:chgData name="Varun Gupta" userId="e7b59facd6dda927" providerId="LiveId" clId="{35B98D10-2A05-4671-B7F3-F27B15ECC77F}" dt="2018-11-20T04:42:27.930" v="2212"/>
        <pc:sldMkLst>
          <pc:docMk/>
          <pc:sldMk cId="909360583" sldId="297"/>
        </pc:sldMkLst>
      </pc:sldChg>
      <pc:sldChg chg="addSp delSp modSp add">
        <pc:chgData name="Varun Gupta" userId="e7b59facd6dda927" providerId="LiveId" clId="{35B98D10-2A05-4671-B7F3-F27B15ECC77F}" dt="2018-11-20T04:56:05.299" v="2217"/>
        <pc:sldMkLst>
          <pc:docMk/>
          <pc:sldMk cId="2884002298" sldId="298"/>
        </pc:sldMkLst>
        <pc:spChg chg="add del mod">
          <ac:chgData name="Varun Gupta" userId="e7b59facd6dda927" providerId="LiveId" clId="{35B98D10-2A05-4671-B7F3-F27B15ECC77F}" dt="2018-11-20T04:56:05.299" v="2217"/>
          <ac:spMkLst>
            <pc:docMk/>
            <pc:sldMk cId="2884002298" sldId="298"/>
            <ac:spMk id="4" creationId="{4380B779-D5F9-4B9D-9788-31EDC29E612B}"/>
          </ac:spMkLst>
        </pc:spChg>
        <pc:picChg chg="del">
          <ac:chgData name="Varun Gupta" userId="e7b59facd6dda927" providerId="LiveId" clId="{35B98D10-2A05-4671-B7F3-F27B15ECC77F}" dt="2018-11-20T04:55:57.698" v="2216" actId="478"/>
          <ac:picMkLst>
            <pc:docMk/>
            <pc:sldMk cId="2884002298" sldId="298"/>
            <ac:picMk id="6" creationId="{7694AEBD-4716-40CA-98E2-85232C666DE0}"/>
          </ac:picMkLst>
        </pc:picChg>
        <pc:picChg chg="add mod">
          <ac:chgData name="Varun Gupta" userId="e7b59facd6dda927" providerId="LiveId" clId="{35B98D10-2A05-4671-B7F3-F27B15ECC77F}" dt="2018-11-20T04:56:05.299" v="2217"/>
          <ac:picMkLst>
            <pc:docMk/>
            <pc:sldMk cId="2884002298" sldId="298"/>
            <ac:picMk id="7" creationId="{283B0A11-D68F-4370-9A41-A41AB6A66269}"/>
          </ac:picMkLst>
        </pc:picChg>
      </pc:sldChg>
      <pc:sldChg chg="addSp delSp modSp add modTransition">
        <pc:chgData name="Varun Gupta" userId="e7b59facd6dda927" providerId="LiveId" clId="{35B98D10-2A05-4671-B7F3-F27B15ECC77F}" dt="2018-11-20T04:56:51.648" v="2225"/>
        <pc:sldMkLst>
          <pc:docMk/>
          <pc:sldMk cId="3951164103" sldId="299"/>
        </pc:sldMkLst>
        <pc:spChg chg="add del mod">
          <ac:chgData name="Varun Gupta" userId="e7b59facd6dda927" providerId="LiveId" clId="{35B98D10-2A05-4671-B7F3-F27B15ECC77F}" dt="2018-11-20T04:56:13.435" v="2220"/>
          <ac:spMkLst>
            <pc:docMk/>
            <pc:sldMk cId="3951164103" sldId="299"/>
            <ac:spMk id="4" creationId="{3DA389FB-8F49-4921-AA81-097235A9E5D9}"/>
          </ac:spMkLst>
        </pc:spChg>
        <pc:picChg chg="del">
          <ac:chgData name="Varun Gupta" userId="e7b59facd6dda927" providerId="LiveId" clId="{35B98D10-2A05-4671-B7F3-F27B15ECC77F}" dt="2018-11-20T04:56:07.572" v="2218" actId="478"/>
          <ac:picMkLst>
            <pc:docMk/>
            <pc:sldMk cId="3951164103" sldId="299"/>
            <ac:picMk id="6" creationId="{7694AEBD-4716-40CA-98E2-85232C666DE0}"/>
          </ac:picMkLst>
        </pc:picChg>
        <pc:picChg chg="add mod">
          <ac:chgData name="Varun Gupta" userId="e7b59facd6dda927" providerId="LiveId" clId="{35B98D10-2A05-4671-B7F3-F27B15ECC77F}" dt="2018-11-20T04:56:13.435" v="2220"/>
          <ac:picMkLst>
            <pc:docMk/>
            <pc:sldMk cId="3951164103" sldId="299"/>
            <ac:picMk id="7" creationId="{BC061227-92C2-4786-A75F-0B86560EF5F8}"/>
          </ac:picMkLst>
        </pc:picChg>
      </pc:sldChg>
      <pc:sldChg chg="addSp delSp modSp add modTransition">
        <pc:chgData name="Varun Gupta" userId="e7b59facd6dda927" providerId="LiveId" clId="{35B98D10-2A05-4671-B7F3-F27B15ECC77F}" dt="2018-11-20T04:57:20.877" v="2227"/>
        <pc:sldMkLst>
          <pc:docMk/>
          <pc:sldMk cId="525778021" sldId="300"/>
        </pc:sldMkLst>
        <pc:spChg chg="add del mod">
          <ac:chgData name="Varun Gupta" userId="e7b59facd6dda927" providerId="LiveId" clId="{35B98D10-2A05-4671-B7F3-F27B15ECC77F}" dt="2018-11-20T04:56:32.679" v="2223"/>
          <ac:spMkLst>
            <pc:docMk/>
            <pc:sldMk cId="525778021" sldId="300"/>
            <ac:spMk id="4" creationId="{9C5DA313-8875-4B2B-9822-6C0C0C1465FC}"/>
          </ac:spMkLst>
        </pc:spChg>
        <pc:picChg chg="add mod">
          <ac:chgData name="Varun Gupta" userId="e7b59facd6dda927" providerId="LiveId" clId="{35B98D10-2A05-4671-B7F3-F27B15ECC77F}" dt="2018-11-20T04:56:32.679" v="2223"/>
          <ac:picMkLst>
            <pc:docMk/>
            <pc:sldMk cId="525778021" sldId="300"/>
            <ac:picMk id="6" creationId="{62A3F814-3AE1-4E90-AF21-FE5756153963}"/>
          </ac:picMkLst>
        </pc:picChg>
        <pc:picChg chg="del">
          <ac:chgData name="Varun Gupta" userId="e7b59facd6dda927" providerId="LiveId" clId="{35B98D10-2A05-4671-B7F3-F27B15ECC77F}" dt="2018-11-20T04:56:31.921" v="2222" actId="478"/>
          <ac:picMkLst>
            <pc:docMk/>
            <pc:sldMk cId="525778021" sldId="300"/>
            <ac:picMk id="11" creationId="{751F9566-BA07-449C-8322-3A5F5588364B}"/>
          </ac:picMkLst>
        </pc:picChg>
      </pc:sldChg>
      <pc:sldChg chg="addSp delSp modSp add ord modTransition">
        <pc:chgData name="Varun Gupta" userId="e7b59facd6dda927" providerId="LiveId" clId="{35B98D10-2A05-4671-B7F3-F27B15ECC77F}" dt="2018-11-20T17:21:12.484" v="2365"/>
        <pc:sldMkLst>
          <pc:docMk/>
          <pc:sldMk cId="1418821928" sldId="301"/>
        </pc:sldMkLst>
        <pc:spChg chg="mod">
          <ac:chgData name="Varun Gupta" userId="e7b59facd6dda927" providerId="LiveId" clId="{35B98D10-2A05-4671-B7F3-F27B15ECC77F}" dt="2018-11-20T17:14:33.993" v="2257" actId="20577"/>
          <ac:spMkLst>
            <pc:docMk/>
            <pc:sldMk cId="1418821928" sldId="301"/>
            <ac:spMk id="2" creationId="{033331ED-4DBE-403E-9D2F-E968F13123E1}"/>
          </ac:spMkLst>
        </pc:spChg>
        <pc:spChg chg="del mod">
          <ac:chgData name="Varun Gupta" userId="e7b59facd6dda927" providerId="LiveId" clId="{35B98D10-2A05-4671-B7F3-F27B15ECC77F}" dt="2018-11-20T17:19:15.782" v="2348" actId="478"/>
          <ac:spMkLst>
            <pc:docMk/>
            <pc:sldMk cId="1418821928" sldId="301"/>
            <ac:spMk id="3" creationId="{BA98392B-6A0F-4FB8-9579-A78C3AF7A1D7}"/>
          </ac:spMkLst>
        </pc:spChg>
        <pc:graphicFrameChg chg="add mod modGraphic">
          <ac:chgData name="Varun Gupta" userId="e7b59facd6dda927" providerId="LiveId" clId="{35B98D10-2A05-4671-B7F3-F27B15ECC77F}" dt="2018-11-20T17:20:18.805" v="2358" actId="207"/>
          <ac:graphicFrameMkLst>
            <pc:docMk/>
            <pc:sldMk cId="1418821928" sldId="301"/>
            <ac:graphicFrameMk id="4" creationId="{ECC2A2B9-8DB3-4BF5-9837-822AA9DAA29E}"/>
          </ac:graphicFrameMkLst>
        </pc:graphicFrameChg>
      </pc:sldChg>
      <pc:sldChg chg="add del">
        <pc:chgData name="Varun Gupta" userId="e7b59facd6dda927" providerId="LiveId" clId="{35B98D10-2A05-4671-B7F3-F27B15ECC77F}" dt="2018-11-20T04:56:18.952" v="2221" actId="2696"/>
        <pc:sldMkLst>
          <pc:docMk/>
          <pc:sldMk cId="1981604149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3BD2-801A-4BC0-816A-67FEA0645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A7A8A-D73F-42C3-8A98-ECC7B0C19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3DDDD-D397-4DA7-9DC3-5EC19F89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F591-FBD5-4BC6-8087-E89A78EC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D22C7-1ADF-408A-A162-2788CD03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7614-5C0D-4194-AEB2-BBCE259C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CDE65-0E12-4E99-A160-8A0FB6FC7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E453-FA1C-4BEE-AC47-88BD15A2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C1E40-0CC9-41C2-B87F-75803C68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7814-E88B-4823-8504-83800758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788D7-1D61-4CD0-B3F3-EE1417BDF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DC1FB-FF9F-4EAA-84EB-8780C432C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7DDDB-C321-4368-A644-9CAD5375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021D-4CFC-4F97-901E-88FB06CA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65763-BDA5-48F5-8579-DE6F4461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2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CAF6-6320-4650-94FE-B631D7E5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5FCF-86C2-4FA0-BD06-766920B9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911B8-804D-4575-BDB3-5B6C7188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13784-244D-42E1-A788-8009522F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214C-2908-42F9-8E44-3584DF2B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5A25-0D95-493F-AD49-F31D7A60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60330-4699-4E35-8BEF-3FC0D047C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054AD-EC65-483E-81D7-83B24A8F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2DBF-1D8D-4E00-9D5E-FCB36C7F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9338-9513-42C8-98BF-3F203EAD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EF24-F141-4BA5-8FAB-86BD6F1D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78C7-CB75-4985-BC41-F21E53ADB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A6CFF-92A0-4561-98BB-0FBA0AB93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F6336-3308-48C8-9F20-4BF8F713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3C89-A5B2-45A2-9FDB-CA25CEFA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CC747-D132-4A07-9FCB-B8FE92B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2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A02E-1E18-45AA-83B3-3066732B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316B5-EB87-49E2-871D-16CD2F921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BB8-0A2D-430F-A104-D3C22BB89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75002-91BB-4D37-A094-D927178BA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72B73-38FE-4387-8411-131856AEF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43A12-C38E-4598-A5D1-57BBA166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51EF9-2250-4508-8957-49ECBAC3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E2ADF-1C83-4D7C-B604-3ED06C0C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7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4CDF-86DD-4AA1-B645-9A0A2D61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23A19-9E52-449A-AAAD-7F337406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BDF31-AFF3-4550-873B-D1A364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A6E98-7EB1-4F89-BAF4-3DACB40C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EA5292-30CB-4962-9EBE-0A34691B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B110F-31F1-4968-ACD8-7B0F3DFF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C221C-FBAA-43CD-87A0-9D9D68CA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ACC1-B3A6-4A5C-8DC8-D3D7BBA3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7CE0-1439-4454-A4E8-FFCC642A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B195-D8C3-4ABA-BD85-525437B93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43730-C3EC-472B-ABBB-CC137460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2273-287F-4ACA-B8B4-511B07DD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2D952-9AE6-4EE6-8A00-E5B8B8F2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7381-FDEC-490D-A520-B4F31734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61A6F-8919-4F41-8D41-16CFBFEB0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F619F-D76C-43BE-B6B7-9B1F43B18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A4D62-9FB9-41E3-80C7-E9E53D6A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B149-BA93-43AE-A82C-9A669752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C13AB-D9A9-41FF-853C-728B61FB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8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99218-982F-417E-A47E-E56C73C0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EFCE-DC36-4038-9D5B-137ED3F6D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01F6D-8427-45CB-9ED2-B0AAF281D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53AC-45F9-49B0-802F-02917F3E2D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E0FD-5EE5-456C-B212-8F0032B29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F916-57D7-462A-8E52-E072E074B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A59A-3C95-4E7B-B7DF-408FA5D0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emix3d.com/details/G009SX0N0MHT" TargetMode="External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36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7281D-D9B6-4D33-85EA-43926829D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4967"/>
          </a:xfrm>
        </p:spPr>
        <p:txBody>
          <a:bodyPr>
            <a:normAutofit/>
          </a:bodyPr>
          <a:lstStyle/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Rows: 18250</a:t>
            </a: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Columns: 14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9 Numerical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Average Price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Total Volume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4046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4225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4770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Total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Small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Large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Extra Large Bags</a:t>
            </a:r>
          </a:p>
        </p:txBody>
      </p:sp>
    </p:spTree>
    <p:extLst>
      <p:ext uri="{BB962C8B-B14F-4D97-AF65-F5344CB8AC3E}">
        <p14:creationId xmlns:p14="http://schemas.microsoft.com/office/powerpoint/2010/main" val="38822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7281D-D9B6-4D33-85EA-4392682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Rows: 18250</a:t>
            </a: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Columns: 14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3 Categorical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Type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Year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71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7281D-D9B6-4D33-85EA-4392682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Rows: 18250</a:t>
            </a: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Columns: 14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2 Index/Timestamp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Index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Date of Record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9 Numerical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Average Price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Total Volume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4046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4225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4770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Total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Small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Large Bags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Extra Large Bags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3 Categorical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Type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Year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29694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3C8A-E04C-4B47-9945-969345EDC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44725-A446-4595-9366-90D4EFAC0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AFAFAF"/>
                </a:solidFill>
                <a:latin typeface="Google Sans" panose="020B0503030502040204" pitchFamily="34" charset="0"/>
              </a:rPr>
              <a:t>Before and After</a:t>
            </a:r>
          </a:p>
        </p:txBody>
      </p:sp>
    </p:spTree>
    <p:extLst>
      <p:ext uri="{BB962C8B-B14F-4D97-AF65-F5344CB8AC3E}">
        <p14:creationId xmlns:p14="http://schemas.microsoft.com/office/powerpoint/2010/main" val="27952617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Before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94AEBD-4716-40CA-98E2-85232C66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25" y="1825625"/>
            <a:ext cx="9101549" cy="4351338"/>
          </a:xfrm>
        </p:spPr>
      </p:pic>
    </p:spTree>
    <p:extLst>
      <p:ext uri="{BB962C8B-B14F-4D97-AF65-F5344CB8AC3E}">
        <p14:creationId xmlns:p14="http://schemas.microsoft.com/office/powerpoint/2010/main" val="312620373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After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1F9566-BA07-449C-8322-3A5F5588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25" y="1825625"/>
            <a:ext cx="9101549" cy="4351338"/>
          </a:xfrm>
        </p:spPr>
      </p:pic>
    </p:spTree>
    <p:extLst>
      <p:ext uri="{BB962C8B-B14F-4D97-AF65-F5344CB8AC3E}">
        <p14:creationId xmlns:p14="http://schemas.microsoft.com/office/powerpoint/2010/main" val="143036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After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DBAAE6-7CD2-47A5-9560-527954457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25" y="1825625"/>
            <a:ext cx="9101549" cy="4351338"/>
          </a:xfrm>
        </p:spPr>
      </p:pic>
    </p:spTree>
    <p:extLst>
      <p:ext uri="{BB962C8B-B14F-4D97-AF65-F5344CB8AC3E}">
        <p14:creationId xmlns:p14="http://schemas.microsoft.com/office/powerpoint/2010/main" val="34337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Before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3B0A11-D68F-4370-9A41-A41AB6A6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7" y="1825625"/>
            <a:ext cx="10434146" cy="4351338"/>
          </a:xfrm>
        </p:spPr>
      </p:pic>
    </p:spTree>
    <p:extLst>
      <p:ext uri="{BB962C8B-B14F-4D97-AF65-F5344CB8AC3E}">
        <p14:creationId xmlns:p14="http://schemas.microsoft.com/office/powerpoint/2010/main" val="288400229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Before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061227-92C2-4786-A75F-0B86560EF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7" y="1825625"/>
            <a:ext cx="10434146" cy="4351338"/>
          </a:xfrm>
        </p:spPr>
      </p:pic>
    </p:spTree>
    <p:extLst>
      <p:ext uri="{BB962C8B-B14F-4D97-AF65-F5344CB8AC3E}">
        <p14:creationId xmlns:p14="http://schemas.microsoft.com/office/powerpoint/2010/main" val="39511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After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A3F814-3AE1-4E90-AF21-FE5756153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7" y="1825625"/>
            <a:ext cx="10434146" cy="4351338"/>
          </a:xfrm>
        </p:spPr>
      </p:pic>
    </p:spTree>
    <p:extLst>
      <p:ext uri="{BB962C8B-B14F-4D97-AF65-F5344CB8AC3E}">
        <p14:creationId xmlns:p14="http://schemas.microsoft.com/office/powerpoint/2010/main" val="525778021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6B37688-1CDF-4535-B1D8-2A99B4DF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933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12AA2-F3BE-4723-B814-4A28FD8EB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0327"/>
            <a:ext cx="9144000" cy="2387600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oduct Sans" panose="020B0403030502040203" pitchFamily="34" charset="0"/>
              </a:rPr>
              <a:t>THE DATASET EXPLORERS</a:t>
            </a:r>
            <a:endParaRPr lang="en-US" sz="54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A72C9-6970-4F69-95E1-B054C6DE5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17684"/>
            <a:ext cx="9144000" cy="1655762"/>
          </a:xfrm>
        </p:spPr>
        <p:txBody>
          <a:bodyPr/>
          <a:lstStyle/>
          <a:p>
            <a:r>
              <a:rPr lang="en-IN" dirty="0">
                <a:solidFill>
                  <a:srgbClr val="AFAFAF"/>
                </a:solidFill>
                <a:latin typeface="Google Sans" panose="020B0503030502040204" pitchFamily="34" charset="0"/>
              </a:rPr>
              <a:t>Varun R. Gupta, Amruth Karnam and Nagesh K J</a:t>
            </a:r>
            <a:endParaRPr lang="en-US" dirty="0">
              <a:solidFill>
                <a:srgbClr val="AFAFAF"/>
              </a:solidFill>
              <a:latin typeface="Google Sans" panose="020B0503030502040204" pitchFamily="34" charset="0"/>
            </a:endParaRPr>
          </a:p>
        </p:txBody>
      </p:sp>
      <p:pic>
        <p:nvPicPr>
          <p:cNvPr id="1028" name="Picture 4" descr="Space rocket icon">
            <a:extLst>
              <a:ext uri="{FF2B5EF4-FFF2-40B4-BE49-F238E27FC236}">
                <a16:creationId xmlns:a16="http://schemas.microsoft.com/office/drawing/2014/main" id="{8139917E-6A19-465F-A83E-50BA2AFF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8938F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72" y="1903956"/>
            <a:ext cx="1666655" cy="16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8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AF43-AE14-41C4-82FB-7D2AF7716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02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NOW FOR SOME</a:t>
            </a:r>
            <a:b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138F2-6C6B-48EB-BA19-09FCB5E8E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9066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AFAFAF"/>
                </a:solidFill>
                <a:latin typeface="Google Sans" panose="020B0503030502040204" pitchFamily="34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26319584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A Histogram of the Average Price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9437AE-D951-4511-A56F-8946A61DA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8" y="2197483"/>
            <a:ext cx="5284404" cy="3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0446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462-83B6-4311-8E8A-3B5B5BD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oogle Sans" panose="020B0503030502040204" pitchFamily="34" charset="0"/>
              </a:rPr>
              <a:t>A Histogram of the Average Price</a:t>
            </a:r>
            <a:endParaRPr lang="en-US" sz="4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B72E9-081A-471C-A74F-B6971BAA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background = "#1C2024"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foreground = "#9991AA"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text = "#7b63ab"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fig =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plt.figure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facecolor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background,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edgecolor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foreground)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axes =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fig.add_subplot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(111)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axes.patch.set_facecolor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(background)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axes.xaxis.set_tick_params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(color = text,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labelcolor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text)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axes.yaxis.set_tick_params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(color = text,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labelcolor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text)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for spine in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axes.spines.values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  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spine.set_color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(text)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plt.hist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(df["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AveragePrice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"], bins = 15, color = foreground)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plt.xlabel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("\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nAverage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Price", color = text,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fontsize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13)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plt.ylabel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("Number of Values\n", color = text, </a:t>
            </a:r>
            <a:r>
              <a:rPr lang="en-US" sz="1200" dirty="0" err="1">
                <a:solidFill>
                  <a:srgbClr val="FF0066"/>
                </a:solidFill>
                <a:latin typeface="Google Sans" panose="020B0503030502040204" pitchFamily="34" charset="0"/>
              </a:rPr>
              <a:t>fontsize</a:t>
            </a:r>
            <a:r>
              <a:rPr lang="en-US" sz="1200" dirty="0">
                <a:solidFill>
                  <a:srgbClr val="FF0066"/>
                </a:solidFill>
                <a:latin typeface="Google Sans" panose="020B0503030502040204" pitchFamily="34" charset="0"/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251672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Volume of Import (Type of Produce)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CA38A3-E961-4CD8-AA16-AB0803D82A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61" y="2197483"/>
            <a:ext cx="5170078" cy="3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0623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Volume of Import (Type of Produce)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C1B50-1786-4FBE-9786-66FE1DBA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# Code for the Design Properties</a:t>
            </a:r>
          </a:p>
          <a:p>
            <a:pPr marL="0" indent="0">
              <a:buNone/>
            </a:pPr>
            <a:endParaRPr lang="en-US" sz="18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conventional = []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organic = []</a:t>
            </a:r>
          </a:p>
          <a:p>
            <a:pPr marL="0" indent="0">
              <a:buNone/>
            </a:pPr>
            <a:endParaRPr lang="en-US" sz="18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for index, row in </a:t>
            </a:r>
            <a:r>
              <a:rPr lang="en-US" sz="1800" dirty="0" err="1">
                <a:solidFill>
                  <a:srgbClr val="FF0066"/>
                </a:solidFill>
              </a:rPr>
              <a:t>df.iterrows</a:t>
            </a:r>
            <a:r>
              <a:rPr lang="en-US" sz="1800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    if row["type"] == "conventional":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        </a:t>
            </a:r>
            <a:r>
              <a:rPr lang="en-US" sz="1800" dirty="0" err="1">
                <a:solidFill>
                  <a:srgbClr val="FF0066"/>
                </a:solidFill>
              </a:rPr>
              <a:t>conventional.append</a:t>
            </a:r>
            <a:r>
              <a:rPr lang="en-US" sz="1800" dirty="0">
                <a:solidFill>
                  <a:srgbClr val="FF0066"/>
                </a:solidFill>
              </a:rPr>
              <a:t>(row["Total Volume"])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    else: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66"/>
                </a:solidFill>
              </a:rPr>
              <a:t>        </a:t>
            </a:r>
            <a:r>
              <a:rPr lang="en-US" sz="1800" dirty="0" err="1">
                <a:solidFill>
                  <a:srgbClr val="FF0066"/>
                </a:solidFill>
              </a:rPr>
              <a:t>organic.append</a:t>
            </a:r>
            <a:r>
              <a:rPr lang="en-US" sz="1800" dirty="0">
                <a:solidFill>
                  <a:srgbClr val="FF0066"/>
                </a:solidFill>
              </a:rPr>
              <a:t>(row["Total Volume"])</a:t>
            </a:r>
          </a:p>
          <a:p>
            <a:pPr marL="0" indent="0">
              <a:buNone/>
            </a:pPr>
            <a:endParaRPr lang="en-US" sz="18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FF0066"/>
                </a:solidFill>
              </a:rPr>
              <a:t>plt.bar</a:t>
            </a:r>
            <a:r>
              <a:rPr lang="en-US" sz="1800" dirty="0">
                <a:solidFill>
                  <a:srgbClr val="FF0066"/>
                </a:solidFill>
              </a:rPr>
              <a:t>(["Conventional", "Organic"], [mean(conventional)/1000000, mean(organic)/1000000], color = foreground)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66"/>
                </a:solidFill>
              </a:rPr>
              <a:t>plt.xlabel</a:t>
            </a:r>
            <a:r>
              <a:rPr lang="en-US" sz="1800" dirty="0">
                <a:solidFill>
                  <a:srgbClr val="FF0066"/>
                </a:solidFill>
              </a:rPr>
              <a:t>("\</a:t>
            </a:r>
            <a:r>
              <a:rPr lang="en-US" sz="1800" dirty="0" err="1">
                <a:solidFill>
                  <a:srgbClr val="FF0066"/>
                </a:solidFill>
              </a:rPr>
              <a:t>nType</a:t>
            </a:r>
            <a:r>
              <a:rPr lang="en-US" sz="1800" dirty="0">
                <a:solidFill>
                  <a:srgbClr val="FF0066"/>
                </a:solidFill>
              </a:rPr>
              <a:t> of Produce", color = text, </a:t>
            </a:r>
            <a:r>
              <a:rPr lang="en-US" sz="1800" dirty="0" err="1">
                <a:solidFill>
                  <a:srgbClr val="FF0066"/>
                </a:solidFill>
              </a:rPr>
              <a:t>fontsize</a:t>
            </a:r>
            <a:r>
              <a:rPr lang="en-US" sz="1800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66"/>
                </a:solidFill>
              </a:rPr>
              <a:t>plt.ylabel</a:t>
            </a:r>
            <a:r>
              <a:rPr lang="en-US" sz="1800" dirty="0">
                <a:solidFill>
                  <a:srgbClr val="FF0066"/>
                </a:solidFill>
              </a:rPr>
              <a:t>("Total Volume (millions of units)\n", color = text, </a:t>
            </a:r>
            <a:r>
              <a:rPr lang="en-US" sz="1800" dirty="0" err="1">
                <a:solidFill>
                  <a:srgbClr val="FF0066"/>
                </a:solidFill>
              </a:rPr>
              <a:t>fontsize</a:t>
            </a:r>
            <a:r>
              <a:rPr lang="en-US" sz="1800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174316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Bags of Import (Type of Avocado)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38EB3B-B815-4FF6-9A08-47647452CC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501" y="2153023"/>
            <a:ext cx="5258998" cy="36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87034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Bags of Import (Type of Avocado)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935B-271F-4260-AC63-DDCCEB84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plt.bar</a:t>
            </a:r>
            <a:r>
              <a:rPr lang="en-US" dirty="0">
                <a:solidFill>
                  <a:srgbClr val="FF0066"/>
                </a:solidFill>
              </a:rPr>
              <a:t>(df["type"], df["Total Bags"], color = 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nType</a:t>
            </a:r>
            <a:r>
              <a:rPr lang="en-US" dirty="0">
                <a:solidFill>
                  <a:srgbClr val="FF0066"/>
                </a:solidFill>
              </a:rPr>
              <a:t> of Produce",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("Total Bags (tens of millions of units)\n",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69002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EE5BC2-CB9D-48C5-944C-44111B2DBB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06" y="2172077"/>
            <a:ext cx="5208187" cy="36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0204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BCB3A-9AF3-4451-98CC-8A21F6A3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0066"/>
                </a:solidFill>
              </a:rPr>
              <a:t>fig = </a:t>
            </a:r>
            <a:r>
              <a:rPr lang="en-US" sz="1400" dirty="0" err="1">
                <a:solidFill>
                  <a:srgbClr val="FF0066"/>
                </a:solidFill>
              </a:rPr>
              <a:t>plt.figure</a:t>
            </a:r>
            <a:r>
              <a:rPr lang="en-US" sz="1400" dirty="0">
                <a:solidFill>
                  <a:srgbClr val="FF0066"/>
                </a:solidFill>
              </a:rPr>
              <a:t>(</a:t>
            </a:r>
            <a:r>
              <a:rPr lang="en-US" sz="1400" dirty="0" err="1">
                <a:solidFill>
                  <a:srgbClr val="FF0066"/>
                </a:solidFill>
              </a:rPr>
              <a:t>facecolor</a:t>
            </a:r>
            <a:r>
              <a:rPr lang="en-US" sz="1400" dirty="0">
                <a:solidFill>
                  <a:srgbClr val="FF0066"/>
                </a:solidFill>
              </a:rPr>
              <a:t> = background, </a:t>
            </a:r>
            <a:r>
              <a:rPr lang="en-US" sz="1400" dirty="0" err="1">
                <a:solidFill>
                  <a:srgbClr val="FF0066"/>
                </a:solidFill>
              </a:rPr>
              <a:t>edgecolor</a:t>
            </a:r>
            <a:r>
              <a:rPr lang="en-US" sz="1400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66"/>
                </a:solidFill>
              </a:rPr>
              <a:t>axes = </a:t>
            </a:r>
            <a:r>
              <a:rPr lang="en-US" sz="1400" dirty="0" err="1">
                <a:solidFill>
                  <a:srgbClr val="FF0066"/>
                </a:solidFill>
              </a:rPr>
              <a:t>fig.add_subplot</a:t>
            </a:r>
            <a:r>
              <a:rPr lang="en-US" sz="1400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axes.patch.set_facecolor</a:t>
            </a:r>
            <a:r>
              <a:rPr lang="en-US" sz="1400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axes.xaxis.set_tick_params</a:t>
            </a:r>
            <a:r>
              <a:rPr lang="en-US" sz="1400" dirty="0">
                <a:solidFill>
                  <a:srgbClr val="FF0066"/>
                </a:solidFill>
              </a:rPr>
              <a:t>(color = text, </a:t>
            </a:r>
            <a:r>
              <a:rPr lang="en-US" sz="1400" dirty="0" err="1">
                <a:solidFill>
                  <a:srgbClr val="FF0066"/>
                </a:solidFill>
              </a:rPr>
              <a:t>labelcolor</a:t>
            </a:r>
            <a:r>
              <a:rPr lang="en-US" sz="1400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axes.yaxis.set_tick_params</a:t>
            </a:r>
            <a:r>
              <a:rPr lang="en-US" sz="1400" dirty="0">
                <a:solidFill>
                  <a:srgbClr val="FF0066"/>
                </a:solidFill>
              </a:rPr>
              <a:t>(color = text, </a:t>
            </a:r>
            <a:r>
              <a:rPr lang="en-US" sz="1400" dirty="0" err="1">
                <a:solidFill>
                  <a:srgbClr val="FF0066"/>
                </a:solidFill>
              </a:rPr>
              <a:t>labelcolor</a:t>
            </a:r>
            <a:r>
              <a:rPr lang="en-US" sz="1400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66"/>
                </a:solidFill>
              </a:rPr>
              <a:t>for spine in </a:t>
            </a:r>
            <a:r>
              <a:rPr lang="en-US" sz="1400" dirty="0" err="1">
                <a:solidFill>
                  <a:srgbClr val="FF0066"/>
                </a:solidFill>
              </a:rPr>
              <a:t>axes.spines.values</a:t>
            </a:r>
            <a:r>
              <a:rPr lang="en-US" sz="1400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66"/>
                </a:solidFill>
              </a:rPr>
              <a:t>    </a:t>
            </a:r>
            <a:r>
              <a:rPr lang="en-US" sz="1400" dirty="0" err="1">
                <a:solidFill>
                  <a:srgbClr val="FF0066"/>
                </a:solidFill>
              </a:rPr>
              <a:t>spine.set_color</a:t>
            </a:r>
            <a:r>
              <a:rPr lang="en-US" sz="1400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sz="14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sHass</a:t>
            </a:r>
            <a:r>
              <a:rPr lang="en-US" sz="1400" dirty="0">
                <a:solidFill>
                  <a:srgbClr val="FF0066"/>
                </a:solidFill>
              </a:rPr>
              <a:t> = df["4046"]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lHass</a:t>
            </a:r>
            <a:r>
              <a:rPr lang="en-US" sz="1400" dirty="0">
                <a:solidFill>
                  <a:srgbClr val="FF0066"/>
                </a:solidFill>
              </a:rPr>
              <a:t> = df["4225"]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xLHass</a:t>
            </a:r>
            <a:r>
              <a:rPr lang="en-US" sz="1400" dirty="0">
                <a:solidFill>
                  <a:srgbClr val="FF0066"/>
                </a:solidFill>
              </a:rPr>
              <a:t> = df["4770"]</a:t>
            </a:r>
          </a:p>
          <a:p>
            <a:pPr marL="0" indent="0">
              <a:buNone/>
            </a:pPr>
            <a:endParaRPr lang="en-US" sz="14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plt.bar</a:t>
            </a:r>
            <a:r>
              <a:rPr lang="en-US" sz="1400" dirty="0">
                <a:solidFill>
                  <a:srgbClr val="FF0066"/>
                </a:solidFill>
              </a:rPr>
              <a:t>(["Small Hass", "Large Hass", " Extra Large Hass"], [mean(</a:t>
            </a:r>
            <a:r>
              <a:rPr lang="en-US" sz="1400" dirty="0" err="1">
                <a:solidFill>
                  <a:srgbClr val="FF0066"/>
                </a:solidFill>
              </a:rPr>
              <a:t>sHass</a:t>
            </a:r>
            <a:r>
              <a:rPr lang="en-US" sz="1400" dirty="0">
                <a:solidFill>
                  <a:srgbClr val="FF0066"/>
                </a:solidFill>
              </a:rPr>
              <a:t>)/1000, mean(</a:t>
            </a:r>
            <a:r>
              <a:rPr lang="en-US" sz="1400" dirty="0" err="1">
                <a:solidFill>
                  <a:srgbClr val="FF0066"/>
                </a:solidFill>
              </a:rPr>
              <a:t>lHass</a:t>
            </a:r>
            <a:r>
              <a:rPr lang="en-US" sz="1400" dirty="0">
                <a:solidFill>
                  <a:srgbClr val="FF0066"/>
                </a:solidFill>
              </a:rPr>
              <a:t>)/1000, mean(</a:t>
            </a:r>
            <a:r>
              <a:rPr lang="en-US" sz="1400" dirty="0" err="1">
                <a:solidFill>
                  <a:srgbClr val="FF0066"/>
                </a:solidFill>
              </a:rPr>
              <a:t>xLHass</a:t>
            </a:r>
            <a:r>
              <a:rPr lang="en-US" sz="1400" dirty="0">
                <a:solidFill>
                  <a:srgbClr val="FF0066"/>
                </a:solidFill>
              </a:rPr>
              <a:t>)/1000], color = foreground)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plt.xlabel</a:t>
            </a:r>
            <a:r>
              <a:rPr lang="en-US" sz="1400" dirty="0">
                <a:solidFill>
                  <a:srgbClr val="FF0066"/>
                </a:solidFill>
              </a:rPr>
              <a:t>("\</a:t>
            </a:r>
            <a:r>
              <a:rPr lang="en-US" sz="1400" dirty="0" err="1">
                <a:solidFill>
                  <a:srgbClr val="FF0066"/>
                </a:solidFill>
              </a:rPr>
              <a:t>nType</a:t>
            </a:r>
            <a:r>
              <a:rPr lang="en-US" sz="1400" dirty="0">
                <a:solidFill>
                  <a:srgbClr val="FF0066"/>
                </a:solidFill>
              </a:rPr>
              <a:t> of Avocados", color = text, </a:t>
            </a:r>
            <a:r>
              <a:rPr lang="en-US" sz="1400" dirty="0" err="1">
                <a:solidFill>
                  <a:srgbClr val="FF0066"/>
                </a:solidFill>
              </a:rPr>
              <a:t>fontsize</a:t>
            </a:r>
            <a:r>
              <a:rPr lang="en-US" sz="1400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0066"/>
                </a:solidFill>
              </a:rPr>
              <a:t>plt.ylabel</a:t>
            </a:r>
            <a:r>
              <a:rPr lang="en-US" sz="1400" dirty="0">
                <a:solidFill>
                  <a:srgbClr val="FF0066"/>
                </a:solidFill>
              </a:rPr>
              <a:t>("Import Volume (thousands of units)\n", color = text, </a:t>
            </a:r>
            <a:r>
              <a:rPr lang="en-US" sz="1400" dirty="0" err="1">
                <a:solidFill>
                  <a:srgbClr val="FF0066"/>
                </a:solidFill>
              </a:rPr>
              <a:t>fontsize</a:t>
            </a:r>
            <a:r>
              <a:rPr lang="en-US" sz="1400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124096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Average Price v/s Total Bags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416FD570-4024-4D5B-BF4B-1378333925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501" y="2153023"/>
            <a:ext cx="5258998" cy="36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6895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A34A-BE26-4835-84E2-E6A6F870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Google Sans" panose="020B0503030502040204" pitchFamily="34" charset="0"/>
              </a:rPr>
              <a:t>AVOCADOs</a:t>
            </a:r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8350-6070-4990-A0B5-B209A737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337"/>
            <a:ext cx="10515600" cy="48116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886FA"/>
                </a:solidFill>
                <a:latin typeface="Google Sans" panose="020B0503030502040204" pitchFamily="34" charset="0"/>
              </a:rPr>
              <a:t>/</a:t>
            </a:r>
            <a:r>
              <a:rPr lang="en-US" sz="2400" dirty="0" err="1">
                <a:solidFill>
                  <a:srgbClr val="B886FA"/>
                </a:solidFill>
                <a:latin typeface="Google Sans" panose="020B0503030502040204" pitchFamily="34" charset="0"/>
              </a:rPr>
              <a:t>avəˈkɑːdəʊ</a:t>
            </a:r>
            <a:r>
              <a:rPr lang="en-US" sz="2400" dirty="0">
                <a:solidFill>
                  <a:srgbClr val="B886FA"/>
                </a:solidFill>
                <a:latin typeface="Google Sans" panose="020B0503030502040204" pitchFamily="34" charset="0"/>
              </a:rPr>
              <a:t>/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886FA"/>
                </a:solidFill>
                <a:latin typeface="Google Sans" panose="020B0503030502040204" pitchFamily="34" charset="0"/>
              </a:rPr>
              <a:t>noun</a:t>
            </a: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Google Sans" panose="020B0503030502040204" pitchFamily="34" charset="0"/>
              </a:rPr>
              <a:t>A pear-shaped tropical fruit with green or blackish skin and rich yellowish pulp enclosing a single large seed.</a:t>
            </a:r>
            <a:endParaRPr lang="en-IN" sz="20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Google Sans" panose="020B0503030502040204" pitchFamily="34" charset="0"/>
              </a:rPr>
              <a:t>They are Incredibly Nutritious</a:t>
            </a: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Google Sans" panose="020B0503030502040204" pitchFamily="34" charset="0"/>
              </a:rPr>
              <a:t>Contain More Potassium Than Bananas</a:t>
            </a: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Google Sans" panose="020B0503030502040204" pitchFamily="34" charset="0"/>
              </a:rPr>
              <a:t>Loaded With Heart-Healthy Monounsaturated Fatty Acids</a:t>
            </a: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Google Sans" panose="020B0503030502040204" pitchFamily="34" charset="0"/>
              </a:rPr>
              <a:t>Loaded With </a:t>
            </a:r>
            <a:r>
              <a:rPr lang="en-IN" sz="2000" dirty="0" err="1">
                <a:solidFill>
                  <a:schemeClr val="bg1"/>
                </a:solidFill>
                <a:latin typeface="Google Sans" panose="020B0503030502040204" pitchFamily="34" charset="0"/>
              </a:rPr>
              <a:t>Fiber</a:t>
            </a:r>
            <a:endParaRPr lang="en-IN" sz="20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Google Sans" panose="020B0503030502040204" pitchFamily="34" charset="0"/>
              </a:rPr>
              <a:t>Lowers Cholesterol and Triglyceride Levels</a:t>
            </a:r>
          </a:p>
          <a:p>
            <a:pPr>
              <a:buClr>
                <a:srgbClr val="8938F6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Google Sans" panose="020B0503030502040204" pitchFamily="34" charset="0"/>
              </a:rPr>
              <a:t>Delicious</a:t>
            </a:r>
            <a:endParaRPr lang="en-IN" sz="20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8F0E3D-1934-4078-A237-147D490C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7689">
            <a:off x="10597412" y="425995"/>
            <a:ext cx="1203821" cy="12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432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Average Price v/s Total Bags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D60E9-2D1D-40D2-B667-8D05FD7E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plt.scatter</a:t>
            </a:r>
            <a:r>
              <a:rPr lang="en-US" dirty="0">
                <a:solidFill>
                  <a:srgbClr val="FF0066"/>
                </a:solidFill>
              </a:rPr>
              <a:t>(df["</a:t>
            </a:r>
            <a:r>
              <a:rPr lang="en-US" dirty="0" err="1">
                <a:solidFill>
                  <a:srgbClr val="FF0066"/>
                </a:solidFill>
              </a:rPr>
              <a:t>AveragePrice</a:t>
            </a:r>
            <a:r>
              <a:rPr lang="en-US" dirty="0">
                <a:solidFill>
                  <a:srgbClr val="FF0066"/>
                </a:solidFill>
              </a:rPr>
              <a:t>"], df["Total Bags"], color = 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nAverage</a:t>
            </a:r>
            <a:r>
              <a:rPr lang="en-US" dirty="0">
                <a:solidFill>
                  <a:srgbClr val="FF0066"/>
                </a:solidFill>
              </a:rPr>
              <a:t> Price",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("Total Bags (tens of millions of units)\n",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10464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128AA4-0365-4397-BCD7-9AAF1DEE01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61" y="2197483"/>
            <a:ext cx="5170078" cy="3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39998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DF0C6-BB34-4EA5-BDF7-DADD0C9FF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bp = </a:t>
            </a:r>
            <a:r>
              <a:rPr lang="en-US" dirty="0" err="1">
                <a:solidFill>
                  <a:srgbClr val="FF0066"/>
                </a:solidFill>
              </a:rPr>
              <a:t>axes.boxplot</a:t>
            </a:r>
            <a:r>
              <a:rPr lang="en-US" dirty="0">
                <a:solidFill>
                  <a:srgbClr val="FF0066"/>
                </a:solidFill>
              </a:rPr>
              <a:t>(df["</a:t>
            </a:r>
            <a:r>
              <a:rPr lang="en-US" dirty="0" err="1">
                <a:solidFill>
                  <a:srgbClr val="FF0066"/>
                </a:solidFill>
              </a:rPr>
              <a:t>AveragePrice</a:t>
            </a:r>
            <a:r>
              <a:rPr lang="en-US" dirty="0">
                <a:solidFill>
                  <a:srgbClr val="FF0066"/>
                </a:solidFill>
              </a:rPr>
              <a:t>"], </a:t>
            </a:r>
            <a:r>
              <a:rPr lang="en-US" dirty="0" err="1">
                <a:solidFill>
                  <a:srgbClr val="FF0066"/>
                </a:solidFill>
              </a:rPr>
              <a:t>patch_artist</a:t>
            </a:r>
            <a:r>
              <a:rPr lang="en-US" dirty="0">
                <a:solidFill>
                  <a:srgbClr val="FF0066"/>
                </a:solidFill>
              </a:rPr>
              <a:t> = True)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element in ['boxes', 'whiskers', 'fliers', 'means', 'medians', 'caps']: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    </a:t>
            </a:r>
            <a:r>
              <a:rPr lang="en-US" dirty="0" err="1">
                <a:solidFill>
                  <a:srgbClr val="FF0066"/>
                </a:solidFill>
              </a:rPr>
              <a:t>plt.setp</a:t>
            </a:r>
            <a:r>
              <a:rPr lang="en-US" dirty="0">
                <a:solidFill>
                  <a:srgbClr val="FF0066"/>
                </a:solidFill>
              </a:rPr>
              <a:t>(bp[element], color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plt.setp</a:t>
            </a:r>
            <a:r>
              <a:rPr lang="en-US" dirty="0">
                <a:solidFill>
                  <a:srgbClr val="FF0066"/>
                </a:solidFill>
              </a:rPr>
              <a:t>(bp["boxes"], 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=foreground)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plt.setp</a:t>
            </a:r>
            <a:r>
              <a:rPr lang="en-US" dirty="0">
                <a:solidFill>
                  <a:srgbClr val="FF0066"/>
                </a:solidFill>
              </a:rPr>
              <a:t>(bp["fliers"], </a:t>
            </a:r>
            <a:r>
              <a:rPr lang="en-US" dirty="0" err="1">
                <a:solidFill>
                  <a:srgbClr val="FF0066"/>
                </a:solidFill>
              </a:rPr>
              <a:t>markeredgecolor</a:t>
            </a:r>
            <a:r>
              <a:rPr lang="en-US" dirty="0">
                <a:solidFill>
                  <a:srgbClr val="FF0066"/>
                </a:solidFill>
              </a:rPr>
              <a:t>=text)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nType</a:t>
            </a:r>
            <a:r>
              <a:rPr lang="en-US" dirty="0">
                <a:solidFill>
                  <a:srgbClr val="FF0066"/>
                </a:solidFill>
              </a:rPr>
              <a:t> of Produce",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("Average Price\n",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191778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Average Price (Years 2015 – 2018)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09389-ACF0-4B4C-8F5F-39D3DC541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61" y="2197483"/>
            <a:ext cx="5170078" cy="3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39983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Average Price (Years 2015 – 2018)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A5540-747E-4A8C-B2B4-D230A4DC1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plt.locator_params</a:t>
            </a:r>
            <a:r>
              <a:rPr lang="en-US" dirty="0">
                <a:solidFill>
                  <a:srgbClr val="FF0066"/>
                </a:solidFill>
              </a:rPr>
              <a:t>(axis='x', </a:t>
            </a:r>
            <a:r>
              <a:rPr lang="en-US" dirty="0" err="1">
                <a:solidFill>
                  <a:srgbClr val="FF0066"/>
                </a:solidFill>
              </a:rPr>
              <a:t>nbins</a:t>
            </a:r>
            <a:r>
              <a:rPr lang="en-US" dirty="0">
                <a:solidFill>
                  <a:srgbClr val="FF0066"/>
                </a:solidFill>
              </a:rPr>
              <a:t>=8)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plt.bar</a:t>
            </a:r>
            <a:r>
              <a:rPr lang="en-US" dirty="0">
                <a:solidFill>
                  <a:srgbClr val="FF0066"/>
                </a:solidFill>
              </a:rPr>
              <a:t>(df["year"], df["</a:t>
            </a:r>
            <a:r>
              <a:rPr lang="en-US" dirty="0" err="1">
                <a:solidFill>
                  <a:srgbClr val="FF0066"/>
                </a:solidFill>
              </a:rPr>
              <a:t>AveragePrice</a:t>
            </a:r>
            <a:r>
              <a:rPr lang="en-US" dirty="0">
                <a:solidFill>
                  <a:srgbClr val="FF0066"/>
                </a:solidFill>
              </a:rPr>
              <a:t>"], color = 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nYears</a:t>
            </a:r>
            <a:r>
              <a:rPr lang="en-US" dirty="0">
                <a:solidFill>
                  <a:srgbClr val="FF0066"/>
                </a:solidFill>
              </a:rPr>
              <a:t>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("Average Price\n",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73748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Bags (Years 2015 – 2018)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3FE24C-2E0E-49AF-A273-0854354F5C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501" y="2153023"/>
            <a:ext cx="5258998" cy="36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9897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Bags (Years 2015 – 2018)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F5AB-7A93-44A2-ACE1-80B16C87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plt.locator_params</a:t>
            </a:r>
            <a:r>
              <a:rPr lang="en-US" dirty="0">
                <a:solidFill>
                  <a:srgbClr val="FF0066"/>
                </a:solidFill>
              </a:rPr>
              <a:t>(axis='x', </a:t>
            </a:r>
            <a:r>
              <a:rPr lang="en-US" dirty="0" err="1">
                <a:solidFill>
                  <a:srgbClr val="FF0066"/>
                </a:solidFill>
              </a:rPr>
              <a:t>nbins</a:t>
            </a:r>
            <a:r>
              <a:rPr lang="en-US" dirty="0">
                <a:solidFill>
                  <a:srgbClr val="FF0066"/>
                </a:solidFill>
              </a:rPr>
              <a:t>=8)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plt.bar</a:t>
            </a:r>
            <a:r>
              <a:rPr lang="en-US" dirty="0">
                <a:solidFill>
                  <a:srgbClr val="FF0066"/>
                </a:solidFill>
              </a:rPr>
              <a:t>(df["year"], df["Total Bags"], color = 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nYears</a:t>
            </a:r>
            <a:r>
              <a:rPr lang="en-US" dirty="0">
                <a:solidFill>
                  <a:srgbClr val="FF0066"/>
                </a:solidFill>
              </a:rPr>
              <a:t>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("Total Bags (tens of millions of units)\n",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92852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D5D0D8-EEFE-43D7-A9DB-2B35A348F1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80" y="1825625"/>
            <a:ext cx="48264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07743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7D5D0D8-EEFE-43D7-A9DB-2B35A348F1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82" y="-4187"/>
            <a:ext cx="7611436" cy="6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9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Total Orders of Import (Type of Avocado)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92ED4-296F-4EF5-BEEC-A3EE26830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fig = </a:t>
            </a:r>
            <a:r>
              <a:rPr lang="en-US" dirty="0" err="1">
                <a:solidFill>
                  <a:srgbClr val="FF0066"/>
                </a:solidFill>
              </a:rPr>
              <a:t>plt.figure</a:t>
            </a:r>
            <a:r>
              <a:rPr lang="en-US" dirty="0">
                <a:solidFill>
                  <a:srgbClr val="FF0066"/>
                </a:solidFill>
              </a:rPr>
              <a:t>(</a:t>
            </a:r>
            <a:r>
              <a:rPr lang="en-US" dirty="0" err="1">
                <a:solidFill>
                  <a:srgbClr val="FF0066"/>
                </a:solidFill>
              </a:rPr>
              <a:t>facecolor</a:t>
            </a:r>
            <a:r>
              <a:rPr lang="en-US" dirty="0">
                <a:solidFill>
                  <a:srgbClr val="FF0066"/>
                </a:solidFill>
              </a:rPr>
              <a:t> = background, </a:t>
            </a:r>
            <a:r>
              <a:rPr lang="en-US" dirty="0" err="1">
                <a:solidFill>
                  <a:srgbClr val="FF0066"/>
                </a:solidFill>
              </a:rPr>
              <a:t>edgecolor</a:t>
            </a:r>
            <a:r>
              <a:rPr lang="en-US" dirty="0">
                <a:solidFill>
                  <a:srgbClr val="FF0066"/>
                </a:solidFill>
              </a:rPr>
              <a:t> = foreground, </a:t>
            </a:r>
            <a:r>
              <a:rPr lang="en-US" dirty="0" err="1">
                <a:solidFill>
                  <a:srgbClr val="FF0066"/>
                </a:solidFill>
              </a:rPr>
              <a:t>figsize</a:t>
            </a:r>
            <a:r>
              <a:rPr lang="en-US" dirty="0">
                <a:solidFill>
                  <a:srgbClr val="FF0066"/>
                </a:solidFill>
              </a:rPr>
              <a:t>=(20, 20))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axes = </a:t>
            </a:r>
            <a:r>
              <a:rPr lang="en-US" dirty="0" err="1">
                <a:solidFill>
                  <a:srgbClr val="FF0066"/>
                </a:solidFill>
              </a:rPr>
              <a:t>fig.add_subplot</a:t>
            </a:r>
            <a:r>
              <a:rPr lang="en-US" dirty="0">
                <a:solidFill>
                  <a:srgbClr val="FF0066"/>
                </a:solidFill>
              </a:rPr>
              <a:t>(111)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axes.patch.set_facecolor</a:t>
            </a:r>
            <a:r>
              <a:rPr lang="en-US" dirty="0">
                <a:solidFill>
                  <a:srgbClr val="FF0066"/>
                </a:solidFill>
              </a:rPr>
              <a:t>(background)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axes.xaxis.set_tick_params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axes.yaxis.set_tick_params</a:t>
            </a:r>
            <a:r>
              <a:rPr lang="en-US" dirty="0">
                <a:solidFill>
                  <a:srgbClr val="FF0066"/>
                </a:solidFill>
              </a:rPr>
              <a:t>(color = text, </a:t>
            </a:r>
            <a:r>
              <a:rPr lang="en-US" dirty="0" err="1">
                <a:solidFill>
                  <a:srgbClr val="FF0066"/>
                </a:solidFill>
              </a:rPr>
              <a:t>labelcolor</a:t>
            </a:r>
            <a:r>
              <a:rPr lang="en-US" dirty="0">
                <a:solidFill>
                  <a:srgbClr val="FF0066"/>
                </a:solidFill>
              </a:rPr>
              <a:t> = text)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for spine in </a:t>
            </a:r>
            <a:r>
              <a:rPr lang="en-US" dirty="0" err="1">
                <a:solidFill>
                  <a:srgbClr val="FF0066"/>
                </a:solidFill>
              </a:rPr>
              <a:t>axes.spines.values</a:t>
            </a:r>
            <a:r>
              <a:rPr lang="en-US" dirty="0">
                <a:solidFill>
                  <a:srgbClr val="FF0066"/>
                </a:solidFill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</a:rPr>
              <a:t>    </a:t>
            </a:r>
            <a:r>
              <a:rPr lang="en-US" dirty="0" err="1">
                <a:solidFill>
                  <a:srgbClr val="FF0066"/>
                </a:solidFill>
              </a:rPr>
              <a:t>spine.set_color</a:t>
            </a:r>
            <a:r>
              <a:rPr lang="en-US" dirty="0">
                <a:solidFill>
                  <a:srgbClr val="FF0066"/>
                </a:solidFill>
              </a:rPr>
              <a:t>(text)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plt.barh</a:t>
            </a:r>
            <a:r>
              <a:rPr lang="en-US" dirty="0">
                <a:solidFill>
                  <a:srgbClr val="FF0066"/>
                </a:solidFill>
              </a:rPr>
              <a:t>(df["region"], df["</a:t>
            </a:r>
            <a:r>
              <a:rPr lang="en-US" dirty="0" err="1">
                <a:solidFill>
                  <a:srgbClr val="FF0066"/>
                </a:solidFill>
              </a:rPr>
              <a:t>AveragePrice</a:t>
            </a:r>
            <a:r>
              <a:rPr lang="en-US" dirty="0">
                <a:solidFill>
                  <a:srgbClr val="FF0066"/>
                </a:solidFill>
              </a:rPr>
              <a:t>"], color = foreground)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plt.xlabel</a:t>
            </a:r>
            <a:r>
              <a:rPr lang="en-US" dirty="0">
                <a:solidFill>
                  <a:srgbClr val="FF0066"/>
                </a:solidFill>
              </a:rPr>
              <a:t>("\</a:t>
            </a:r>
            <a:r>
              <a:rPr lang="en-US" dirty="0" err="1">
                <a:solidFill>
                  <a:srgbClr val="FF0066"/>
                </a:solidFill>
              </a:rPr>
              <a:t>nAverage</a:t>
            </a:r>
            <a:r>
              <a:rPr lang="en-US" dirty="0">
                <a:solidFill>
                  <a:srgbClr val="FF0066"/>
                </a:solidFill>
              </a:rPr>
              <a:t> Price",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66"/>
                </a:solidFill>
              </a:rPr>
              <a:t>plt.ylabel</a:t>
            </a:r>
            <a:r>
              <a:rPr lang="en-US" dirty="0">
                <a:solidFill>
                  <a:srgbClr val="FF0066"/>
                </a:solidFill>
              </a:rPr>
              <a:t>("Regions\n", color = text, </a:t>
            </a:r>
            <a:r>
              <a:rPr lang="en-US" dirty="0" err="1">
                <a:solidFill>
                  <a:srgbClr val="FF0066"/>
                </a:solidFill>
              </a:rPr>
              <a:t>fontsize</a:t>
            </a:r>
            <a:r>
              <a:rPr lang="en-US" dirty="0">
                <a:solidFill>
                  <a:srgbClr val="FF0066"/>
                </a:solidFill>
              </a:rPr>
              <a:t> = 13)</a:t>
            </a:r>
          </a:p>
        </p:txBody>
      </p:sp>
    </p:spTree>
    <p:extLst>
      <p:ext uri="{BB962C8B-B14F-4D97-AF65-F5344CB8AC3E}">
        <p14:creationId xmlns:p14="http://schemas.microsoft.com/office/powerpoint/2010/main" val="163519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Types of Hass Avocados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19796-20BE-4079-8B94-A649D451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PLU: #4046	Small/Medium Hass</a:t>
            </a:r>
            <a:b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			</a:t>
            </a:r>
            <a:r>
              <a:rPr lang="en-US" dirty="0">
                <a:solidFill>
                  <a:srgbClr val="B886FA"/>
                </a:solidFill>
                <a:latin typeface="Google Sans" panose="020B0503030502040204" pitchFamily="34" charset="0"/>
              </a:rPr>
              <a:t>(~3-5oz avocado)</a:t>
            </a:r>
            <a:br>
              <a:rPr lang="en-US" dirty="0">
                <a:solidFill>
                  <a:srgbClr val="B886FA"/>
                </a:solidFill>
                <a:latin typeface="Google Sans" panose="020B0503030502040204" pitchFamily="34" charset="0"/>
              </a:rPr>
            </a:br>
            <a:endParaRPr lang="en-US" dirty="0">
              <a:solidFill>
                <a:srgbClr val="B886FA"/>
              </a:solidFill>
              <a:latin typeface="Google Sans" panose="020B0503030502040204" pitchFamily="34" charset="0"/>
            </a:endParaRP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PLU: #4225	Large Hass</a:t>
            </a:r>
            <a:b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			</a:t>
            </a:r>
            <a:r>
              <a:rPr lang="en-US" dirty="0">
                <a:solidFill>
                  <a:srgbClr val="B886FA"/>
                </a:solidFill>
                <a:latin typeface="Google Sans" panose="020B0503030502040204" pitchFamily="34" charset="0"/>
              </a:rPr>
              <a:t>(~8-10oz avocado)</a:t>
            </a:r>
            <a:b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</a:br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PLU: #4770	Extra Large Hass</a:t>
            </a:r>
            <a:b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			</a:t>
            </a:r>
            <a:r>
              <a:rPr lang="en-US" dirty="0">
                <a:solidFill>
                  <a:srgbClr val="B886FA"/>
                </a:solidFill>
                <a:latin typeface="Google Sans" panose="020B0503030502040204" pitchFamily="34" charset="0"/>
              </a:rPr>
              <a:t>(~10-15oz avocado)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Avocado">
                <a:extLst>
                  <a:ext uri="{FF2B5EF4-FFF2-40B4-BE49-F238E27FC236}">
                    <a16:creationId xmlns:a16="http://schemas.microsoft.com/office/drawing/2014/main" id="{EAB04422-6F6F-4461-904E-7CF90CBB26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0330661"/>
                  </p:ext>
                </p:extLst>
              </p:nvPr>
            </p:nvGraphicFramePr>
            <p:xfrm>
              <a:off x="10817654" y="2580623"/>
              <a:ext cx="436596" cy="6356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6596" cy="635696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7684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Avocado">
                <a:extLst>
                  <a:ext uri="{FF2B5EF4-FFF2-40B4-BE49-F238E27FC236}">
                    <a16:creationId xmlns:a16="http://schemas.microsoft.com/office/drawing/2014/main" id="{EAB04422-6F6F-4461-904E-7CF90CBB26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17654" y="2580623"/>
                <a:ext cx="436596" cy="635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Avocado">
                <a:extLst>
                  <a:ext uri="{FF2B5EF4-FFF2-40B4-BE49-F238E27FC236}">
                    <a16:creationId xmlns:a16="http://schemas.microsoft.com/office/drawing/2014/main" id="{AE077CF6-6FFE-426A-95D7-71A968943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403904"/>
                  </p:ext>
                </p:extLst>
              </p:nvPr>
            </p:nvGraphicFramePr>
            <p:xfrm>
              <a:off x="10647031" y="4756660"/>
              <a:ext cx="777842" cy="11325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842" cy="1132562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3690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Avocado">
                <a:extLst>
                  <a:ext uri="{FF2B5EF4-FFF2-40B4-BE49-F238E27FC236}">
                    <a16:creationId xmlns:a16="http://schemas.microsoft.com/office/drawing/2014/main" id="{AE077CF6-6FFE-426A-95D7-71A968943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47031" y="4756660"/>
                <a:ext cx="777842" cy="1132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Avocado">
                <a:extLst>
                  <a:ext uri="{FF2B5EF4-FFF2-40B4-BE49-F238E27FC236}">
                    <a16:creationId xmlns:a16="http://schemas.microsoft.com/office/drawing/2014/main" id="{E1379BFE-4EEE-4342-B7D7-E252BA9D5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4364470"/>
                  </p:ext>
                </p:extLst>
              </p:nvPr>
            </p:nvGraphicFramePr>
            <p:xfrm>
              <a:off x="10751878" y="3572870"/>
              <a:ext cx="568148" cy="827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8148" cy="827238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8"/>
                  </am3d:raster>
                  <am3d:objViewport viewportSz="999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Avocado">
                <a:extLst>
                  <a:ext uri="{FF2B5EF4-FFF2-40B4-BE49-F238E27FC236}">
                    <a16:creationId xmlns:a16="http://schemas.microsoft.com/office/drawing/2014/main" id="{E1379BFE-4EEE-4342-B7D7-E252BA9D5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1878" y="3572870"/>
                <a:ext cx="568148" cy="8272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265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31ED-4DBE-403E-9D2F-E968F1312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392B-6A0F-4FB8-9579-A78C3AF7A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AFAFAF"/>
                </a:solidFill>
                <a:latin typeface="Google Sans" panose="020B0503030502040204" pitchFamily="34" charset="0"/>
              </a:rPr>
              <a:t>An Attempt</a:t>
            </a:r>
          </a:p>
        </p:txBody>
      </p:sp>
    </p:spTree>
    <p:extLst>
      <p:ext uri="{BB962C8B-B14F-4D97-AF65-F5344CB8AC3E}">
        <p14:creationId xmlns:p14="http://schemas.microsoft.com/office/powerpoint/2010/main" val="7879027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F5AB-7A93-44A2-ACE1-80B16C87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'''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Our aim is to check whether the Average Price of the Avocados have increased over the years from 2015 to 2018.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Average Price of 2015 = x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H0: mu0 &lt;= x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H1: mu0 &gt;  x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alpha = 0.05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Here mu0 represents the Average Price of 2018.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'''</a:t>
            </a:r>
          </a:p>
        </p:txBody>
      </p:sp>
    </p:spTree>
    <p:extLst>
      <p:ext uri="{BB962C8B-B14F-4D97-AF65-F5344CB8AC3E}">
        <p14:creationId xmlns:p14="http://schemas.microsoft.com/office/powerpoint/2010/main" val="2513077109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Execution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F5AB-7A93-44A2-ACE1-80B16C87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_2015 = []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_2018 = []</a:t>
            </a: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for index, row in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df.iterrows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   if row["year"] == 2015: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       _2015.append(row["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AveragePrice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"])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  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elif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row["year"] == 2018: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       _2018.append(row["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AveragePrice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"])</a:t>
            </a: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mean2015 =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np.mean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(_2015)</a:t>
            </a: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smpl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= []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for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i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in sample(range(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len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(_2018)), 100):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  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smpl.append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(_2018[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i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])</a:t>
            </a: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meanSample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=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np.mean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smpl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stdSample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 = 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np.std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(</a:t>
            </a:r>
            <a:r>
              <a:rPr lang="en-US" sz="2400" dirty="0" err="1">
                <a:solidFill>
                  <a:srgbClr val="FF0066"/>
                </a:solidFill>
                <a:latin typeface="Google Sans" panose="020B0503030502040204" pitchFamily="34" charset="0"/>
              </a:rPr>
              <a:t>smpl</a:t>
            </a: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66"/>
                </a:solidFill>
                <a:latin typeface="Google Sans" panose="020B0503030502040204" pitchFamily="34" charset="0"/>
              </a:rPr>
              <a:t>n = 100</a:t>
            </a:r>
          </a:p>
        </p:txBody>
      </p:sp>
    </p:spTree>
    <p:extLst>
      <p:ext uri="{BB962C8B-B14F-4D97-AF65-F5344CB8AC3E}">
        <p14:creationId xmlns:p14="http://schemas.microsoft.com/office/powerpoint/2010/main" val="420825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6BB7-40BB-4B38-A6CB-CE07D9D4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ogle Sans" panose="020B050303050204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F5AB-7A93-44A2-ACE1-80B16C87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w = (</a:t>
            </a:r>
            <a:r>
              <a:rPr lang="en-US" dirty="0" err="1">
                <a:solidFill>
                  <a:srgbClr val="FF0066"/>
                </a:solidFill>
                <a:latin typeface="Google Sans" panose="020B0503030502040204" pitchFamily="34" charset="0"/>
              </a:rPr>
              <a:t>meanSample</a:t>
            </a: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 - mean2015)/(</a:t>
            </a:r>
            <a:r>
              <a:rPr lang="en-US" dirty="0" err="1">
                <a:solidFill>
                  <a:srgbClr val="FF0066"/>
                </a:solidFill>
                <a:latin typeface="Google Sans" panose="020B0503030502040204" pitchFamily="34" charset="0"/>
              </a:rPr>
              <a:t>stdSample</a:t>
            </a: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 / (100**0.5))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p = </a:t>
            </a:r>
            <a:r>
              <a:rPr lang="en-US" dirty="0" err="1">
                <a:solidFill>
                  <a:srgbClr val="FF0066"/>
                </a:solidFill>
                <a:latin typeface="Google Sans" panose="020B0503030502040204" pitchFamily="34" charset="0"/>
              </a:rPr>
              <a:t>norm.cdf</a:t>
            </a: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(w)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print(p)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# 0.22532387592553987</a:t>
            </a:r>
          </a:p>
          <a:p>
            <a:pPr marL="0" indent="0">
              <a:buNone/>
            </a:pPr>
            <a:endParaRPr lang="en-US" dirty="0">
              <a:solidFill>
                <a:srgbClr val="FF0066"/>
              </a:solidFill>
              <a:latin typeface="Google Sans" panose="020B0503030502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'''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From the value of p, we can see that it is greater than alpha (= 0.05), hence, we fail to reject the Null Hypothesis </a:t>
            </a:r>
            <a:r>
              <a:rPr lang="en-US" dirty="0" err="1">
                <a:solidFill>
                  <a:srgbClr val="FF0066"/>
                </a:solidFill>
                <a:latin typeface="Google Sans" panose="020B0503030502040204" pitchFamily="34" charset="0"/>
              </a:rPr>
              <a:t>i</a:t>
            </a: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. e. we cannot say that the Average Price of the Avocados has increased over the years from 2015 to 2018.</a:t>
            </a:r>
          </a:p>
          <a:p>
            <a:pPr marL="0" indent="0">
              <a:buNone/>
            </a:pPr>
            <a:r>
              <a:rPr lang="en-US" dirty="0">
                <a:solidFill>
                  <a:srgbClr val="FF0066"/>
                </a:solidFill>
                <a:latin typeface="Google Sans" panose="020B0503030502040204" pitchFamily="34" charset="0"/>
              </a:rPr>
              <a:t>'''</a:t>
            </a:r>
          </a:p>
        </p:txBody>
      </p:sp>
    </p:spTree>
    <p:extLst>
      <p:ext uri="{BB962C8B-B14F-4D97-AF65-F5344CB8AC3E}">
        <p14:creationId xmlns:p14="http://schemas.microsoft.com/office/powerpoint/2010/main" val="64244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31ED-4DBE-403E-9D2F-E968F1312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A Presentation By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C2A2B9-8DB3-4BF5-9837-822AA9DAA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62938"/>
              </p:ext>
            </p:extLst>
          </p:nvPr>
        </p:nvGraphicFramePr>
        <p:xfrm>
          <a:off x="2032000" y="3744119"/>
          <a:ext cx="8128000" cy="13716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741798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14675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PES1201700652  </a:t>
                      </a:r>
                      <a:r>
                        <a:rPr lang="en-US" sz="2400" dirty="0">
                          <a:solidFill>
                            <a:srgbClr val="8938F6"/>
                          </a:solidFill>
                        </a:rPr>
                        <a:t>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Varun R. Gupta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4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PES1201700266  </a:t>
                      </a:r>
                      <a:r>
                        <a:rPr lang="en-US" sz="2400" dirty="0">
                          <a:solidFill>
                            <a:srgbClr val="8938F6"/>
                          </a:solidFill>
                        </a:rPr>
                        <a:t>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AFAFAF"/>
                          </a:solidFill>
                        </a:rPr>
                        <a:t>Amruth</a:t>
                      </a:r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AFAFAF"/>
                          </a:solidFill>
                        </a:rPr>
                        <a:t>Karnam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PES1201701528  </a:t>
                      </a:r>
                      <a:r>
                        <a:rPr lang="en-US" sz="2400" dirty="0">
                          <a:solidFill>
                            <a:srgbClr val="8938F6"/>
                          </a:solidFill>
                        </a:rPr>
                        <a:t>–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AFAFAF"/>
                          </a:solidFill>
                        </a:rPr>
                        <a:t>Nagesh K J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821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821928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5221-5968-4BF1-B88F-F0DE587F4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8822"/>
            <a:ext cx="9144000" cy="10403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506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6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AF43-AE14-41C4-82FB-7D2AF7716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‘NUFF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138F2-6C6B-48EB-BA19-09FCB5E8E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AFAFAF"/>
                </a:solidFill>
                <a:latin typeface="Google Sans" panose="020B0503030502040204" pitchFamily="34" charset="0"/>
              </a:rPr>
              <a:t>Onto the Main Dataset!</a:t>
            </a:r>
          </a:p>
        </p:txBody>
      </p:sp>
    </p:spTree>
    <p:extLst>
      <p:ext uri="{BB962C8B-B14F-4D97-AF65-F5344CB8AC3E}">
        <p14:creationId xmlns:p14="http://schemas.microsoft.com/office/powerpoint/2010/main" val="293521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pic>
        <p:nvPicPr>
          <p:cNvPr id="5" name="Content Placeholder 4" descr="A picture containing wall, indoor, window, large&#10;&#10;Description automatically generated">
            <a:extLst>
              <a:ext uri="{FF2B5EF4-FFF2-40B4-BE49-F238E27FC236}">
                <a16:creationId xmlns:a16="http://schemas.microsoft.com/office/drawing/2014/main" id="{C9191C5A-F7C3-4C49-9D02-B1CE29E9F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099"/>
            <a:ext cx="10515600" cy="3884389"/>
          </a:xfrm>
        </p:spPr>
      </p:pic>
    </p:spTree>
    <p:extLst>
      <p:ext uri="{BB962C8B-B14F-4D97-AF65-F5344CB8AC3E}">
        <p14:creationId xmlns:p14="http://schemas.microsoft.com/office/powerpoint/2010/main" val="1822530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pic>
        <p:nvPicPr>
          <p:cNvPr id="7" name="Content Placeholder 6" descr="A large room&#10;&#10;Description automatically generated">
            <a:extLst>
              <a:ext uri="{FF2B5EF4-FFF2-40B4-BE49-F238E27FC236}">
                <a16:creationId xmlns:a16="http://schemas.microsoft.com/office/drawing/2014/main" id="{EA4933CB-0CDE-4498-8B69-FA0DEA53D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099"/>
            <a:ext cx="10515600" cy="3884389"/>
          </a:xfrm>
        </p:spPr>
      </p:pic>
    </p:spTree>
    <p:extLst>
      <p:ext uri="{BB962C8B-B14F-4D97-AF65-F5344CB8AC3E}">
        <p14:creationId xmlns:p14="http://schemas.microsoft.com/office/powerpoint/2010/main" val="242254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pic>
        <p:nvPicPr>
          <p:cNvPr id="7" name="Content Placeholder 6" descr="A large room&#10;&#10;Description automatically generated">
            <a:extLst>
              <a:ext uri="{FF2B5EF4-FFF2-40B4-BE49-F238E27FC236}">
                <a16:creationId xmlns:a16="http://schemas.microsoft.com/office/drawing/2014/main" id="{E15E2B1D-3AF6-41FD-9F3D-A5A7A599B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099"/>
            <a:ext cx="10515600" cy="3884389"/>
          </a:xfrm>
        </p:spPr>
      </p:pic>
    </p:spTree>
    <p:extLst>
      <p:ext uri="{BB962C8B-B14F-4D97-AF65-F5344CB8AC3E}">
        <p14:creationId xmlns:p14="http://schemas.microsoft.com/office/powerpoint/2010/main" val="23019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3B5-9F59-4DDD-8100-B672EC1C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ogle Sans" panose="020B0503030502040204" pitchFamily="34" charset="0"/>
              </a:rPr>
              <a:t>Our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7281D-D9B6-4D33-85EA-4392682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Rows: 18250</a:t>
            </a:r>
          </a:p>
          <a:p>
            <a:pPr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Columns: 14</a:t>
            </a:r>
          </a:p>
          <a:p>
            <a:pPr lvl="1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2 Index/Timestamp Data Columns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Index</a:t>
            </a:r>
          </a:p>
          <a:p>
            <a:pPr lvl="2">
              <a:buClr>
                <a:srgbClr val="8938F6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Date of Record</a:t>
            </a:r>
          </a:p>
        </p:txBody>
      </p:sp>
    </p:spTree>
    <p:extLst>
      <p:ext uri="{BB962C8B-B14F-4D97-AF65-F5344CB8AC3E}">
        <p14:creationId xmlns:p14="http://schemas.microsoft.com/office/powerpoint/2010/main" val="229546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1999</Words>
  <Application>Microsoft Office PowerPoint</Application>
  <PresentationFormat>Widescreen</PresentationFormat>
  <Paragraphs>269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Product Sans</vt:lpstr>
      <vt:lpstr>Wingdings</vt:lpstr>
      <vt:lpstr>Office Theme</vt:lpstr>
      <vt:lpstr>PowerPoint Presentation</vt:lpstr>
      <vt:lpstr>THE DATASET EXPLORERS</vt:lpstr>
      <vt:lpstr>AVOCADOs</vt:lpstr>
      <vt:lpstr>Types of Hass Avocados</vt:lpstr>
      <vt:lpstr>‘NUFF TALK</vt:lpstr>
      <vt:lpstr>Our Dataset</vt:lpstr>
      <vt:lpstr>Our Dataset</vt:lpstr>
      <vt:lpstr>Our Dataset</vt:lpstr>
      <vt:lpstr>Our Dataset</vt:lpstr>
      <vt:lpstr>Our Dataset</vt:lpstr>
      <vt:lpstr>Our Dataset</vt:lpstr>
      <vt:lpstr>Our Dataset</vt:lpstr>
      <vt:lpstr>Data Cleaning</vt:lpstr>
      <vt:lpstr>Before</vt:lpstr>
      <vt:lpstr>After</vt:lpstr>
      <vt:lpstr>After</vt:lpstr>
      <vt:lpstr>Before</vt:lpstr>
      <vt:lpstr>Before</vt:lpstr>
      <vt:lpstr>After</vt:lpstr>
      <vt:lpstr>NOW FOR SOME VISUALIZATIONS</vt:lpstr>
      <vt:lpstr>A Histogram of the Average Price</vt:lpstr>
      <vt:lpstr>A Histogram of the Average Price</vt:lpstr>
      <vt:lpstr>Total Volume of Import (Type of Produce)</vt:lpstr>
      <vt:lpstr>Total Volume of Import (Type of Produce)</vt:lpstr>
      <vt:lpstr>Total Bags of Import (Type of Avocado) </vt:lpstr>
      <vt:lpstr>Total Bags of Import (Type of Avocado) </vt:lpstr>
      <vt:lpstr>Total Orders of Import (Type of Avocado) </vt:lpstr>
      <vt:lpstr>Total Orders of Import (Type of Avocado) </vt:lpstr>
      <vt:lpstr>Average Price v/s Total Bags</vt:lpstr>
      <vt:lpstr>Average Price v/s Total Bags</vt:lpstr>
      <vt:lpstr>Total Orders of Import (Type of Avocado) </vt:lpstr>
      <vt:lpstr>Total Orders of Import (Type of Avocado) </vt:lpstr>
      <vt:lpstr>Average Price (Years 2015 – 2018)</vt:lpstr>
      <vt:lpstr>Average Price (Years 2015 – 2018)</vt:lpstr>
      <vt:lpstr>Total Bags (Years 2015 – 2018)</vt:lpstr>
      <vt:lpstr>Total Bags (Years 2015 – 2018)</vt:lpstr>
      <vt:lpstr>Total Orders of Import (Type of Avocado) </vt:lpstr>
      <vt:lpstr>PowerPoint Presentation</vt:lpstr>
      <vt:lpstr>Total Orders of Import (Type of Avocado) </vt:lpstr>
      <vt:lpstr>Hypothesis Testing</vt:lpstr>
      <vt:lpstr>Hypothesis</vt:lpstr>
      <vt:lpstr>Execution</vt:lpstr>
      <vt:lpstr>Conclusion</vt:lpstr>
      <vt:lpstr>A Presentation By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DATASET EXPLORERS</dc:title>
  <dc:creator>Varun Gupta</dc:creator>
  <cp:lastModifiedBy>Varun Gupta</cp:lastModifiedBy>
  <cp:revision>7</cp:revision>
  <dcterms:created xsi:type="dcterms:W3CDTF">2018-11-12T06:08:23Z</dcterms:created>
  <dcterms:modified xsi:type="dcterms:W3CDTF">2018-11-20T17:21:21Z</dcterms:modified>
</cp:coreProperties>
</file>